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90" r:id="rId4"/>
    <p:sldId id="283" r:id="rId5"/>
    <p:sldId id="285" r:id="rId6"/>
    <p:sldId id="286" r:id="rId7"/>
    <p:sldId id="258" r:id="rId8"/>
    <p:sldId id="278" r:id="rId9"/>
    <p:sldId id="288" r:id="rId10"/>
    <p:sldId id="289" r:id="rId11"/>
    <p:sldId id="272" r:id="rId12"/>
    <p:sldId id="273" r:id="rId13"/>
    <p:sldId id="27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428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0613575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546228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658050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965199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8903967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2268859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4717465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4234744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6618098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5282410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9489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1097280"/>
            <a:ext cx="390906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94894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3899620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2233874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9489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1069847"/>
            <a:ext cx="4574286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9489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25149972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7861597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3274300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0840610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9954274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867733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3158988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952184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6936488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46384"/>
      </p:ext>
    </p:extLst>
  </p:cSld>
  <p:clrMapOvr>
    <a:masterClrMapping/>
  </p:clrMapOvr>
  <p:transition spd="slow">
    <p:cover dir="ld"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388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ld"/>
    <p:sndAc>
      <p:stSnd>
        <p:snd r:embed="rId13" name="laser.wav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243841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E755498-4815-45DA-9CF2-A088A73BB033}" type="datetimeFigureOut">
              <a:rPr lang="en-US" smtClean="0"/>
              <a:pPr/>
              <a:t>8/18/2017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AC56FC4-28DE-437E-B778-E5A3458D07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807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 dir="ld"/>
    <p:sndAc>
      <p:stSnd>
        <p:snd r:embed="rId13" name="laser.wav"/>
      </p:stSnd>
    </p:sndAc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10" Type="http://schemas.openxmlformats.org/officeDocument/2006/relationships/image" Target="../media/image12.jpeg"/><Relationship Id="rId4" Type="http://schemas.openxmlformats.org/officeDocument/2006/relationships/image" Target="../media/image6.gif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7.xml"/><Relationship Id="rId7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0.xml"/><Relationship Id="rId10" Type="http://schemas.openxmlformats.org/officeDocument/2006/relationships/slide" Target="slide6.xml"/><Relationship Id="rId4" Type="http://schemas.openxmlformats.org/officeDocument/2006/relationships/slide" Target="slide11.xml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3.png"/><Relationship Id="rId10" Type="http://schemas.openxmlformats.org/officeDocument/2006/relationships/image" Target="../media/image21.jpeg"/><Relationship Id="rId4" Type="http://schemas.openxmlformats.org/officeDocument/2006/relationships/slide" Target="slide3.xml"/><Relationship Id="rId9" Type="http://schemas.openxmlformats.org/officeDocument/2006/relationships/image" Target="../media/image20.jpeg"/><Relationship Id="rId1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22.jpeg"/><Relationship Id="rId5" Type="http://schemas.openxmlformats.org/officeDocument/2006/relationships/image" Target="../media/image3.png"/><Relationship Id="rId10" Type="http://schemas.openxmlformats.org/officeDocument/2006/relationships/image" Target="../media/image21.jpeg"/><Relationship Id="rId4" Type="http://schemas.openxmlformats.org/officeDocument/2006/relationships/slide" Target="slide3.xml"/><Relationship Id="rId9" Type="http://schemas.openxmlformats.org/officeDocument/2006/relationships/image" Target="../media/image27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970" y="418287"/>
            <a:ext cx="8241030" cy="3178206"/>
          </a:xfrm>
          <a:prstGeom prst="rect">
            <a:avLst/>
          </a:prstGeom>
        </p:spPr>
      </p:pic>
      <p:pic>
        <p:nvPicPr>
          <p:cNvPr id="5" name="Picture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62940" y="3383280"/>
            <a:ext cx="7898130" cy="2449961"/>
            <a:chOff x="0" y="3733800"/>
            <a:chExt cx="9067800" cy="2857500"/>
          </a:xfrm>
        </p:grpSpPr>
        <p:pic>
          <p:nvPicPr>
            <p:cNvPr id="6" name="Picture 6" descr="https://dianafiorentino.files.wordpress.com/2015/06/multimedia2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4038600"/>
              <a:ext cx="9067800" cy="2533651"/>
            </a:xfrm>
            <a:prstGeom prst="rect">
              <a:avLst/>
            </a:prstGeom>
            <a:noFill/>
          </p:spPr>
        </p:pic>
        <p:sp>
          <p:nvSpPr>
            <p:cNvPr id="7" name="WordArt 7"/>
            <p:cNvSpPr>
              <a:spLocks noChangeArrowheads="1" noChangeShapeType="1" noTextEdit="1"/>
            </p:cNvSpPr>
            <p:nvPr/>
          </p:nvSpPr>
          <p:spPr bwMode="auto">
            <a:xfrm>
              <a:off x="3276600" y="3733800"/>
              <a:ext cx="2143125" cy="876300"/>
            </a:xfrm>
            <a:prstGeom prst="rect">
              <a:avLst/>
            </a:prstGeom>
          </p:spPr>
          <p:txBody>
            <a:bodyPr wrap="none" fromWordArt="1">
              <a:prstTxWarp prst="textDoubleWave1">
                <a:avLst>
                  <a:gd name="adj1" fmla="val 6500"/>
                  <a:gd name="adj2" fmla="val 0"/>
                </a:avLst>
              </a:prstTxWarp>
            </a:bodyPr>
            <a:lstStyle/>
            <a:p>
              <a:pPr algn="ctr" rtl="0"/>
              <a:r>
                <a:rPr lang="en-US" sz="3600" kern="10" spc="-180" dirty="0" smtClean="0">
                  <a:ln w="12700">
                    <a:solidFill>
                      <a:srgbClr val="000099"/>
                    </a:solidFill>
                    <a:round/>
                    <a:headEnd/>
                    <a:tailEnd/>
                  </a:ln>
                  <a:solidFill>
                    <a:srgbClr val="33CCFF"/>
                  </a:solidFill>
                  <a:effectLst>
                    <a:outerShdw dist="125724" dir="18900000" algn="ctr" rotWithShape="0">
                      <a:srgbClr val="000099"/>
                    </a:outerShdw>
                  </a:effectLst>
                  <a:latin typeface="Impact"/>
                </a:rPr>
                <a:t>to</a:t>
              </a:r>
              <a:endParaRPr lang="en-US" sz="3600" kern="10" spc="-18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endParaRPr>
            </a:p>
          </p:txBody>
        </p:sp>
        <p:sp>
          <p:nvSpPr>
            <p:cNvPr id="8" name="WordArt 8" descr="Narrow vertical"/>
            <p:cNvSpPr>
              <a:spLocks noChangeArrowheads="1" noChangeShapeType="1" noTextEdit="1"/>
            </p:cNvSpPr>
            <p:nvPr/>
          </p:nvSpPr>
          <p:spPr bwMode="auto">
            <a:xfrm>
              <a:off x="5486400" y="5410200"/>
              <a:ext cx="3505200" cy="1181100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pPr algn="ctr" rtl="0"/>
              <a:r>
                <a:rPr lang="en-US" sz="3600" kern="10" spc="0" dirty="0" smtClean="0"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pattFill prst="dashHorz">
                    <a:fgClr>
                      <a:srgbClr val="808080"/>
                    </a:fgClr>
                    <a:bgClr>
                      <a:srgbClr val="FFFF00"/>
                    </a:bgClr>
                  </a:pattFill>
                  <a:effectLst>
                    <a:outerShdw dist="45791" dir="2021404" algn="ctr" rotWithShape="0">
                      <a:srgbClr val="808080">
                        <a:alpha val="80000"/>
                      </a:srgbClr>
                    </a:outerShdw>
                  </a:effectLst>
                  <a:latin typeface="Arial Black"/>
                </a:rPr>
                <a:t>class</a:t>
              </a:r>
              <a:endParaRPr lang="en-US" sz="3600" kern="10" spc="0" dirty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9905343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5436" y="318080"/>
            <a:ext cx="39579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Evaluation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grpSp>
        <p:nvGrpSpPr>
          <p:cNvPr id="5" name="Group 29"/>
          <p:cNvGrpSpPr/>
          <p:nvPr/>
        </p:nvGrpSpPr>
        <p:grpSpPr>
          <a:xfrm>
            <a:off x="592193" y="2514907"/>
            <a:ext cx="2215055" cy="2843399"/>
            <a:chOff x="5780690" y="1429056"/>
            <a:chExt cx="2953407" cy="2843399"/>
          </a:xfrm>
        </p:grpSpPr>
        <p:pic>
          <p:nvPicPr>
            <p:cNvPr id="6" name="Picture 13" descr="E:\Two Friends\Untitled 6.jpg"/>
            <p:cNvPicPr>
              <a:picLocks noChangeAspect="1" noChangeArrowheads="1"/>
            </p:cNvPicPr>
            <p:nvPr/>
          </p:nvPicPr>
          <p:blipFill>
            <a:blip r:embed="rId5"/>
            <a:srcRect l="11683" t="8318" r="12713" b="7711"/>
            <a:stretch>
              <a:fillRect/>
            </a:stretch>
          </p:blipFill>
          <p:spPr bwMode="auto">
            <a:xfrm>
              <a:off x="5975131" y="1734206"/>
              <a:ext cx="2758966" cy="2538249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5780690" y="1429056"/>
              <a:ext cx="1245476" cy="1298377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f)</a:t>
              </a:r>
              <a:endPara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32"/>
          <p:cNvGrpSpPr/>
          <p:nvPr/>
        </p:nvGrpSpPr>
        <p:grpSpPr>
          <a:xfrm>
            <a:off x="3028468" y="2553001"/>
            <a:ext cx="2995439" cy="2914349"/>
            <a:chOff x="3904606" y="4172251"/>
            <a:chExt cx="3993919" cy="1755584"/>
          </a:xfrm>
        </p:grpSpPr>
        <p:pic>
          <p:nvPicPr>
            <p:cNvPr id="11" name="Picture 16" descr="E:\Two Friends\Untitled 9.jpg"/>
            <p:cNvPicPr>
              <a:picLocks noChangeAspect="1" noChangeArrowheads="1"/>
            </p:cNvPicPr>
            <p:nvPr/>
          </p:nvPicPr>
          <p:blipFill>
            <a:blip r:embed="rId6" cstate="print"/>
            <a:srcRect l="1602" t="6499" r="3120" b="13774"/>
            <a:stretch>
              <a:fillRect/>
            </a:stretch>
          </p:blipFill>
          <p:spPr bwMode="auto">
            <a:xfrm>
              <a:off x="4067502" y="4321253"/>
              <a:ext cx="3831023" cy="1606582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2" name="TextBox 11"/>
            <p:cNvSpPr txBox="1"/>
            <p:nvPr/>
          </p:nvSpPr>
          <p:spPr>
            <a:xfrm>
              <a:off x="3904606" y="4172251"/>
              <a:ext cx="1245476" cy="782133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i)</a:t>
              </a:r>
              <a:endPara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1"/>
          <p:cNvGrpSpPr/>
          <p:nvPr/>
        </p:nvGrpSpPr>
        <p:grpSpPr>
          <a:xfrm>
            <a:off x="6128356" y="2510663"/>
            <a:ext cx="2615595" cy="2937649"/>
            <a:chOff x="-115610" y="4251580"/>
            <a:chExt cx="3946635" cy="1692023"/>
          </a:xfrm>
        </p:grpSpPr>
        <p:pic>
          <p:nvPicPr>
            <p:cNvPr id="14" name="Picture 2" descr="E:\Two Friends\Untitled 2.jpg"/>
            <p:cNvPicPr>
              <a:picLocks noChangeAspect="1" noChangeArrowheads="1"/>
            </p:cNvPicPr>
            <p:nvPr/>
          </p:nvPicPr>
          <p:blipFill>
            <a:blip r:embed="rId7" cstate="print"/>
            <a:srcRect l="8844" t="9330" r="8130" b="10431"/>
            <a:stretch>
              <a:fillRect/>
            </a:stretch>
          </p:blipFill>
          <p:spPr bwMode="auto">
            <a:xfrm>
              <a:off x="94597" y="4374550"/>
              <a:ext cx="3736428" cy="1569053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-115610" y="4251580"/>
              <a:ext cx="1957332" cy="57334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h)</a:t>
              </a:r>
              <a:endPara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939850" y="1558301"/>
            <a:ext cx="75104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 rearrange these pictures.</a:t>
            </a: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495852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9031" y="-247650"/>
            <a:ext cx="4963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Homework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058" y="2922554"/>
            <a:ext cx="722219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f) </a:t>
            </a:r>
            <a:r>
              <a:rPr lang="en-US" sz="2000" dirty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There lived a man in a village.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058" y="3122280"/>
            <a:ext cx="7084493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g)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had a great attraction to English.  </a:t>
            </a:r>
          </a:p>
        </p:txBody>
      </p:sp>
      <p:sp>
        <p:nvSpPr>
          <p:cNvPr id="8" name="Rectangle 7"/>
          <p:cNvSpPr/>
          <p:nvPr/>
        </p:nvSpPr>
        <p:spPr>
          <a:xfrm>
            <a:off x="77058" y="3473634"/>
            <a:ext cx="7222197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h)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went to a teacher.  </a:t>
            </a:r>
          </a:p>
        </p:txBody>
      </p:sp>
      <p:sp>
        <p:nvSpPr>
          <p:cNvPr id="9" name="Rectangle 8"/>
          <p:cNvSpPr/>
          <p:nvPr/>
        </p:nvSpPr>
        <p:spPr>
          <a:xfrm>
            <a:off x="77058" y="1289817"/>
            <a:ext cx="7084493" cy="583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b)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teacher began to teach him.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057" y="3826382"/>
            <a:ext cx="7222197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i)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man was dull headed.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058" y="902324"/>
            <a:ext cx="898449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a)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could not understand the rules of grammar </a:t>
            </a:r>
            <a:r>
              <a:rPr lang="en-US" sz="2000" b="1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7058" y="2055494"/>
            <a:ext cx="730934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d)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man grasped only three words.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7058" y="4186020"/>
            <a:ext cx="7309346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j)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learned ‘yes’, ‘no’ and ‘very well’.  </a:t>
            </a:r>
            <a:endParaRPr lang="en-US" sz="2000" dirty="0">
              <a:latin typeface="Rockwell Extra Bold" panose="02060903040505020403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057" y="1676509"/>
            <a:ext cx="6780943" cy="583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c)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He did not know their meaning.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058" y="2396232"/>
            <a:ext cx="7222197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000" dirty="0" smtClean="0">
                <a:solidFill>
                  <a:srgbClr val="FF0000"/>
                </a:solidFill>
                <a:latin typeface="Imprint MT Shadow" panose="04020605060303030202" pitchFamily="82" charset="0"/>
                <a:ea typeface="Calibri" panose="020F0502020204030204" pitchFamily="34" charset="0"/>
                <a:cs typeface="Arial" panose="020B0604020202020204" pitchFamily="34" charset="0"/>
              </a:rPr>
              <a:t>e)</a:t>
            </a:r>
            <a:r>
              <a:rPr lang="en-US" sz="32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latin typeface="Rockwell Extra Bold" panose="02060903040505020403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teacher realized him.  </a:t>
            </a:r>
          </a:p>
        </p:txBody>
      </p:sp>
    </p:spTree>
    <p:extLst>
      <p:ext uri="{BB962C8B-B14F-4D97-AF65-F5344CB8AC3E}">
        <p14:creationId xmlns:p14="http://schemas.microsoft.com/office/powerpoint/2010/main" xmlns="" val="3143845224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5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1"/>
      <p:bldP spid="8" grpId="1"/>
      <p:bldP spid="9" grpId="1"/>
      <p:bldP spid="10" grpId="1"/>
      <p:bldP spid="11" grpId="1"/>
      <p:bldP spid="12" grpId="1"/>
      <p:bldP spid="13" grpId="1"/>
      <p:bldP spid="14" grpId="1"/>
      <p:bldP spid="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0918" y="607821"/>
            <a:ext cx="4594194" cy="4870592"/>
          </a:xfrm>
          <a:prstGeom prst="rect">
            <a:avLst/>
          </a:prstGeom>
        </p:spPr>
      </p:pic>
      <p:pic>
        <p:nvPicPr>
          <p:cNvPr id="3" name="Picture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9206907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601312" y="812252"/>
            <a:ext cx="5852940" cy="3460196"/>
          </a:xfrm>
          <a:prstGeom prst="rect">
            <a:avLst/>
          </a:prstGeom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A. </a:t>
            </a:r>
            <a:r>
              <a:rPr lang="en-US" sz="3600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Gaffar</a:t>
            </a:r>
            <a:r>
              <a:rPr lang="en-US" sz="3600" kern="10" spc="0" dirty="0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 </a:t>
            </a:r>
            <a:r>
              <a:rPr lang="en-US" sz="3600" kern="10" spc="0" dirty="0" err="1" smtClean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Mozumder</a:t>
            </a:r>
            <a:endParaRPr lang="en-US" sz="3600" kern="10" spc="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4930658" y="1954924"/>
            <a:ext cx="2707736" cy="34257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Senior Teacher (English)</a:t>
            </a:r>
            <a:endParaRPr lang="en-US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1033" name="AutoShape 9" descr="Image result for flower gip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AutoShape 11" descr="Image result for flower gip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C:\Users\Roshod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7605220" y="3419917"/>
            <a:ext cx="2281401" cy="423452"/>
          </a:xfrm>
          <a:prstGeom prst="rect">
            <a:avLst/>
          </a:prstGeom>
          <a:noFill/>
        </p:spPr>
      </p:pic>
      <p:pic>
        <p:nvPicPr>
          <p:cNvPr id="1038" name="Picture 14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050" y="6022428"/>
            <a:ext cx="3229550" cy="589839"/>
          </a:xfrm>
          <a:prstGeom prst="rect">
            <a:avLst/>
          </a:prstGeom>
          <a:noFill/>
        </p:spPr>
      </p:pic>
      <p:pic>
        <p:nvPicPr>
          <p:cNvPr id="1042" name="Picture 18" descr="Image result for flower gip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6200000">
            <a:off x="145564" y="4111131"/>
            <a:ext cx="2538252" cy="2261810"/>
          </a:xfrm>
          <a:prstGeom prst="rect">
            <a:avLst/>
          </a:prstGeom>
          <a:noFill/>
        </p:spPr>
      </p:pic>
      <p:pic>
        <p:nvPicPr>
          <p:cNvPr id="13" name="Picture 18" descr="Image result for flower gip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>
            <a:off x="7295493" y="3962027"/>
            <a:ext cx="1619466" cy="2565492"/>
          </a:xfrm>
          <a:prstGeom prst="rect">
            <a:avLst/>
          </a:prstGeom>
          <a:noFill/>
        </p:spPr>
      </p:pic>
      <p:pic>
        <p:nvPicPr>
          <p:cNvPr id="14" name="Picture 12" descr="C:\Users\Roshod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759805" y="4054581"/>
            <a:ext cx="2281401" cy="373325"/>
          </a:xfrm>
          <a:prstGeom prst="rect">
            <a:avLst/>
          </a:prstGeom>
          <a:noFill/>
        </p:spPr>
      </p:pic>
      <p:pic>
        <p:nvPicPr>
          <p:cNvPr id="15" name="Picture 14" descr="Related imag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5978" y="5969877"/>
            <a:ext cx="3067953" cy="589839"/>
          </a:xfrm>
          <a:prstGeom prst="rect">
            <a:avLst/>
          </a:prstGeom>
          <a:noFill/>
        </p:spPr>
      </p:pic>
      <p:sp>
        <p:nvSpPr>
          <p:cNvPr id="1044" name="AutoShape 20" descr="Related imag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6" name="AutoShape 22" descr="Related imag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8" name="AutoShape 24" descr="Related imag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0" name="AutoShape 26" descr="Related image"/>
          <p:cNvSpPr>
            <a:spLocks noChangeAspect="1" noChangeArrowheads="1"/>
          </p:cNvSpPr>
          <p:nvPr/>
        </p:nvSpPr>
        <p:spPr bwMode="auto">
          <a:xfrm>
            <a:off x="116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51" name="Picture 27" descr="C:\Users\Roshod\Desktop\cartoon-book-002.jpg"/>
          <p:cNvPicPr>
            <a:picLocks noChangeAspect="1" noChangeArrowheads="1"/>
          </p:cNvPicPr>
          <p:nvPr/>
        </p:nvPicPr>
        <p:blipFill>
          <a:blip r:embed="rId6"/>
          <a:srcRect l="3374" t="9880" r="4131" b="11819"/>
          <a:stretch>
            <a:fillRect/>
          </a:stretch>
        </p:blipFill>
        <p:spPr bwMode="auto">
          <a:xfrm>
            <a:off x="1608083" y="3310761"/>
            <a:ext cx="6463861" cy="2569778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790497" y="3594532"/>
            <a:ext cx="2305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Script MT Bold" pitchFamily="66" charset="0"/>
              </a:rPr>
              <a:t>01734101510</a:t>
            </a:r>
            <a:endParaRPr lang="en-US" sz="2400" dirty="0">
              <a:latin typeface="Script MT Bold" pitchFamily="66" charset="0"/>
            </a:endParaRPr>
          </a:p>
        </p:txBody>
      </p:sp>
      <p:pic>
        <p:nvPicPr>
          <p:cNvPr id="3" name="Picture 3" descr="C:\Users\Roshod\Desktop\Loaded\images.jpg"/>
          <p:cNvPicPr>
            <a:picLocks noChangeAspect="1" noChangeArrowheads="1"/>
          </p:cNvPicPr>
          <p:nvPr/>
        </p:nvPicPr>
        <p:blipFill>
          <a:blip r:embed="rId7"/>
          <a:srcRect r="89502"/>
          <a:stretch>
            <a:fillRect/>
          </a:stretch>
        </p:blipFill>
        <p:spPr bwMode="auto">
          <a:xfrm>
            <a:off x="2341180" y="3468401"/>
            <a:ext cx="271955" cy="761292"/>
          </a:xfrm>
          <a:prstGeom prst="rect">
            <a:avLst/>
          </a:prstGeom>
          <a:noFill/>
        </p:spPr>
      </p:pic>
      <p:pic>
        <p:nvPicPr>
          <p:cNvPr id="1030" name="Picture 6" descr="C:\Users\Roshod\Desktop\mai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74657" y="4337325"/>
            <a:ext cx="342900" cy="390525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2758967" y="4298725"/>
            <a:ext cx="2514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gaffarsir21@gmail.com</a:t>
            </a:r>
            <a:endParaRPr lang="en-US" sz="1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 descr="C:\Users\Roshod\Desktop\fac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15056" y="4878114"/>
            <a:ext cx="285750" cy="3810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2837794" y="4876794"/>
            <a:ext cx="2455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  <a:latin typeface="Berlin Sans FB Demi" pitchFamily="34" charset="0"/>
                <a:cs typeface="Times New Roman" pitchFamily="18" charset="0"/>
              </a:rPr>
              <a:t>Gaffar</a:t>
            </a:r>
            <a:r>
              <a:rPr lang="en-US" b="1" dirty="0" smtClean="0">
                <a:solidFill>
                  <a:srgbClr val="00B050"/>
                </a:solidFill>
                <a:latin typeface="Berlin Sans FB Demi" pitchFamily="34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Berlin Sans FB Demi" pitchFamily="34" charset="0"/>
                <a:cs typeface="Times New Roman" pitchFamily="18" charset="0"/>
              </a:rPr>
              <a:t>Mozumder</a:t>
            </a:r>
            <a:endParaRPr lang="en-US" b="1" dirty="0">
              <a:solidFill>
                <a:srgbClr val="00B050"/>
              </a:solidFill>
              <a:latin typeface="Berlin Sans FB Demi" pitchFamily="34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70075" y="3620809"/>
            <a:ext cx="284962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 smtClean="0">
                <a:solidFill>
                  <a:srgbClr val="7030A0"/>
                </a:solidFill>
                <a:latin typeface="Berlin Sans FB Demi" pitchFamily="34" charset="0"/>
              </a:rPr>
              <a:t>#</a:t>
            </a:r>
            <a:r>
              <a:rPr lang="en-US" sz="2000" dirty="0" smtClean="0">
                <a:solidFill>
                  <a:srgbClr val="00B050"/>
                </a:solidFill>
                <a:latin typeface="Berlin Sans FB Demi" pitchFamily="34" charset="0"/>
              </a:rPr>
              <a:t> Class:</a:t>
            </a:r>
            <a:r>
              <a:rPr lang="en-US" sz="2000" dirty="0" smtClean="0">
                <a:latin typeface="Berlin Sans FB Demi" pitchFamily="34" charset="0"/>
              </a:rPr>
              <a:t> Seven</a:t>
            </a:r>
          </a:p>
          <a:p>
            <a:r>
              <a:rPr lang="en-US" sz="2800" dirty="0" smtClean="0">
                <a:solidFill>
                  <a:srgbClr val="7030A0"/>
                </a:solidFill>
                <a:latin typeface="Berlin Sans FB Demi" pitchFamily="34" charset="0"/>
              </a:rPr>
              <a:t>#</a:t>
            </a:r>
            <a:r>
              <a:rPr lang="en-US" sz="2000" dirty="0" smtClean="0">
                <a:solidFill>
                  <a:srgbClr val="00B050"/>
                </a:solidFill>
                <a:latin typeface="Berlin Sans FB Demi" pitchFamily="34" charset="0"/>
              </a:rPr>
              <a:t> Sub:</a:t>
            </a:r>
            <a:r>
              <a:rPr lang="en-US" sz="2000" dirty="0" smtClean="0">
                <a:latin typeface="Berlin Sans FB Demi" pitchFamily="34" charset="0"/>
              </a:rPr>
              <a:t> English 1st</a:t>
            </a:r>
          </a:p>
          <a:p>
            <a:r>
              <a:rPr lang="en-US" sz="2800" dirty="0" smtClean="0">
                <a:solidFill>
                  <a:srgbClr val="7030A0"/>
                </a:solidFill>
                <a:latin typeface="Berlin Sans FB Demi" pitchFamily="34" charset="0"/>
              </a:rPr>
              <a:t>#</a:t>
            </a:r>
            <a:r>
              <a:rPr lang="en-US" sz="2000" dirty="0" smtClean="0">
                <a:solidFill>
                  <a:srgbClr val="00B050"/>
                </a:solidFill>
                <a:latin typeface="Berlin Sans FB Demi" pitchFamily="34" charset="0"/>
              </a:rPr>
              <a:t> Date:</a:t>
            </a:r>
            <a:r>
              <a:rPr lang="en-US" sz="2000" dirty="0" smtClean="0">
                <a:latin typeface="Berlin Sans FB Demi" pitchFamily="34" charset="0"/>
              </a:rPr>
              <a:t> 19. 08. 2017 </a:t>
            </a:r>
            <a:endParaRPr lang="en-US" sz="2000" dirty="0">
              <a:latin typeface="Berlin Sans FB Demi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822027" y="2396358"/>
            <a:ext cx="603819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Uttarkhan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Govt. Secondary School                      </a:t>
            </a:r>
          </a:p>
          <a:p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                         </a:t>
            </a:r>
            <a:r>
              <a:rPr lang="en-US" sz="20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Uttara</a:t>
            </a:r>
            <a:r>
              <a:rPr lang="en-US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Dhaka</a:t>
            </a:r>
            <a:endParaRPr lang="en-US" sz="2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Picture 2" descr="C:\Users\Roshod\Desktop\mmc\self.jpg"/>
          <p:cNvPicPr>
            <a:picLocks noChangeAspect="1" noChangeArrowheads="1"/>
          </p:cNvPicPr>
          <p:nvPr/>
        </p:nvPicPr>
        <p:blipFill>
          <a:blip r:embed="rId10" cstate="print"/>
          <a:srcRect t="21637"/>
          <a:stretch>
            <a:fillRect/>
          </a:stretch>
        </p:blipFill>
        <p:spPr bwMode="auto">
          <a:xfrm>
            <a:off x="248636" y="551793"/>
            <a:ext cx="1816647" cy="19983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073" y="1726707"/>
            <a:ext cx="2116582" cy="649724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0070C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3" action="ppaction://hlinksldjump"/>
              </a:rPr>
              <a:t>Outcomes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95393" y="1726707"/>
            <a:ext cx="2073772" cy="649724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0070C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4" action="ppaction://hlinksldjump"/>
              </a:rPr>
              <a:t>Home Work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3503" y="545156"/>
            <a:ext cx="2215662" cy="649724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0070C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5" action="ppaction://hlinksldjump"/>
              </a:rPr>
              <a:t>Evaluation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05752" y="3006710"/>
            <a:ext cx="1963413" cy="649724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0070C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hlinkClick r:id="rId6" action="ppaction://hlinksldjump"/>
              </a:rPr>
              <a:t>Thanks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074" y="3006710"/>
            <a:ext cx="2100816" cy="649724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0070C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7" action="ppaction://hlinksldjump"/>
              </a:rPr>
              <a:t>Presentation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7426" y="1600080"/>
            <a:ext cx="2406007" cy="3208009"/>
          </a:xfrm>
          <a:prstGeom prst="rect">
            <a:avLst/>
          </a:prstGeom>
        </p:spPr>
      </p:pic>
      <p:sp>
        <p:nvSpPr>
          <p:cNvPr id="9" name="TextBox 8">
            <a:hlinkClick r:id="rId10" action="ppaction://hlinksldjump"/>
          </p:cNvPr>
          <p:cNvSpPr txBox="1"/>
          <p:nvPr/>
        </p:nvSpPr>
        <p:spPr>
          <a:xfrm>
            <a:off x="406572" y="545156"/>
            <a:ext cx="2068613" cy="649724"/>
          </a:xfrm>
          <a:prstGeom prst="flowChartDocumen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rgbClr val="0070C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hlinkClick r:id="rId10" action="ppaction://hlinksldjump"/>
              </a:rPr>
              <a:t>Declaration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0016057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pic>
        <p:nvPicPr>
          <p:cNvPr id="1026" name="Picture 2" descr="C:\Users\Roshod\Pictures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8803509">
            <a:off x="2853929" y="2524125"/>
            <a:ext cx="2314575" cy="1485900"/>
          </a:xfrm>
          <a:prstGeom prst="rect">
            <a:avLst/>
          </a:prstGeom>
          <a:noFill/>
        </p:spPr>
      </p:pic>
      <p:pic>
        <p:nvPicPr>
          <p:cNvPr id="5" name="Picture 2" descr="C:\Users\Roshod\Pictures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57463" y="161925"/>
            <a:ext cx="1735931" cy="1981200"/>
          </a:xfrm>
          <a:prstGeom prst="rect">
            <a:avLst/>
          </a:prstGeom>
          <a:noFill/>
        </p:spPr>
      </p:pic>
      <p:pic>
        <p:nvPicPr>
          <p:cNvPr id="6" name="Picture 2" descr="C:\Users\Roshod\Pictures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71576" y="3758096"/>
            <a:ext cx="1735931" cy="1981200"/>
          </a:xfrm>
          <a:prstGeom prst="rect">
            <a:avLst/>
          </a:prstGeom>
          <a:noFill/>
        </p:spPr>
      </p:pic>
      <p:pic>
        <p:nvPicPr>
          <p:cNvPr id="7" name="Picture 2" descr="C:\Users\Roshod\Pictures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8055836">
            <a:off x="4068366" y="3707841"/>
            <a:ext cx="2314575" cy="1485900"/>
          </a:xfrm>
          <a:prstGeom prst="rect">
            <a:avLst/>
          </a:prstGeom>
          <a:noFill/>
        </p:spPr>
      </p:pic>
      <p:pic>
        <p:nvPicPr>
          <p:cNvPr id="1030" name="Picture 6" descr="C:\Users\Roshod\Pictures\download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6968256">
            <a:off x="-35719" y="3315891"/>
            <a:ext cx="2543175" cy="1350169"/>
          </a:xfrm>
          <a:prstGeom prst="rect">
            <a:avLst/>
          </a:prstGeom>
          <a:noFill/>
        </p:spPr>
      </p:pic>
      <p:pic>
        <p:nvPicPr>
          <p:cNvPr id="1031" name="Picture 7" descr="C:\Users\Roshod\Pictures\download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55527">
            <a:off x="1039417" y="543203"/>
            <a:ext cx="1907381" cy="1800225"/>
          </a:xfrm>
          <a:prstGeom prst="rect">
            <a:avLst/>
          </a:prstGeom>
          <a:noFill/>
        </p:spPr>
      </p:pic>
      <p:pic>
        <p:nvPicPr>
          <p:cNvPr id="1032" name="Picture 8" descr="C:\Users\Roshod\Pictures\download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555084">
            <a:off x="5461397" y="2500313"/>
            <a:ext cx="1907381" cy="1800225"/>
          </a:xfrm>
          <a:prstGeom prst="rect">
            <a:avLst/>
          </a:prstGeom>
          <a:noFill/>
        </p:spPr>
      </p:pic>
      <p:pic>
        <p:nvPicPr>
          <p:cNvPr id="1033" name="Picture 9" descr="C:\Users\Roshod\Pictures\download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5916453">
            <a:off x="6507956" y="1534715"/>
            <a:ext cx="2543175" cy="1350169"/>
          </a:xfrm>
          <a:prstGeom prst="rect">
            <a:avLst/>
          </a:prstGeom>
          <a:noFill/>
        </p:spPr>
      </p:pic>
      <p:pic>
        <p:nvPicPr>
          <p:cNvPr id="1034" name="Picture 10" descr="C:\Users\Roshod\Pictures\images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6574291">
            <a:off x="4224933" y="491133"/>
            <a:ext cx="1719263" cy="1289447"/>
          </a:xfrm>
          <a:prstGeom prst="rect">
            <a:avLst/>
          </a:prstGeom>
          <a:noFill/>
        </p:spPr>
      </p:pic>
      <p:pic>
        <p:nvPicPr>
          <p:cNvPr id="19" name="Picture 10" descr="C:\Users\Roshod\Pictures\images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25353" y="4057650"/>
            <a:ext cx="1289447" cy="1719263"/>
          </a:xfrm>
          <a:prstGeom prst="rect">
            <a:avLst/>
          </a:prstGeom>
          <a:noFill/>
        </p:spPr>
      </p:pic>
      <p:pic>
        <p:nvPicPr>
          <p:cNvPr id="20" name="Picture 10" descr="C:\Users\Roshod\Pictures\images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9217387">
            <a:off x="2168128" y="2381250"/>
            <a:ext cx="1289447" cy="1719263"/>
          </a:xfrm>
          <a:prstGeom prst="rect">
            <a:avLst/>
          </a:prstGeom>
          <a:noFill/>
        </p:spPr>
      </p:pic>
      <p:pic>
        <p:nvPicPr>
          <p:cNvPr id="21" name="Picture 10" descr="C:\Users\Roshod\Pictures\images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61510" y="4095750"/>
            <a:ext cx="1289447" cy="1719263"/>
          </a:xfrm>
          <a:prstGeom prst="rect">
            <a:avLst/>
          </a:prstGeom>
          <a:noFill/>
        </p:spPr>
      </p:pic>
      <p:sp>
        <p:nvSpPr>
          <p:cNvPr id="22" name="WordArt 3" descr="Narrow vertical"/>
          <p:cNvSpPr>
            <a:spLocks noChangeArrowheads="1" noChangeShapeType="1" noTextEdit="1"/>
          </p:cNvSpPr>
          <p:nvPr/>
        </p:nvSpPr>
        <p:spPr bwMode="auto">
          <a:xfrm>
            <a:off x="197219" y="2514601"/>
            <a:ext cx="8693728" cy="137188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fromWordArt="1">
            <a:prstTxWarp prst="textCurveUp">
              <a:avLst>
                <a:gd name="adj" fmla="val 23126"/>
              </a:avLst>
            </a:prstTxWarp>
          </a:bodyPr>
          <a:lstStyle/>
          <a:p>
            <a:pPr algn="ctr" rtl="0">
              <a:buNone/>
            </a:pPr>
            <a:r>
              <a:rPr lang="en-US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Disorder</a:t>
            </a:r>
            <a:endParaRPr lang="en-US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206907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03634" y="2498009"/>
            <a:ext cx="8058150" cy="1866900"/>
            <a:chOff x="671512" y="2052637"/>
            <a:chExt cx="10744200" cy="1866900"/>
          </a:xfrm>
        </p:grpSpPr>
        <p:pic>
          <p:nvPicPr>
            <p:cNvPr id="1030" name="Picture 6" descr="C:\Users\Roshod\Pictures\download (3)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71512" y="2100262"/>
              <a:ext cx="2543175" cy="1800225"/>
            </a:xfrm>
            <a:prstGeom prst="rect">
              <a:avLst/>
            </a:prstGeom>
            <a:noFill/>
          </p:spPr>
        </p:pic>
        <p:pic>
          <p:nvPicPr>
            <p:cNvPr id="1031" name="Picture 7" descr="C:\Users\Roshod\Pictures\download (3)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424237" y="2119312"/>
              <a:ext cx="2543175" cy="1800225"/>
            </a:xfrm>
            <a:prstGeom prst="rect">
              <a:avLst/>
            </a:prstGeom>
            <a:noFill/>
          </p:spPr>
        </p:pic>
        <p:pic>
          <p:nvPicPr>
            <p:cNvPr id="1032" name="Picture 8" descr="C:\Users\Roshod\Pictures\download (3)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196012" y="2052637"/>
              <a:ext cx="2543175" cy="1800225"/>
            </a:xfrm>
            <a:prstGeom prst="rect">
              <a:avLst/>
            </a:prstGeom>
            <a:noFill/>
          </p:spPr>
        </p:pic>
        <p:pic>
          <p:nvPicPr>
            <p:cNvPr id="1033" name="Picture 9" descr="C:\Users\Roshod\Pictures\download (3)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872537" y="2052637"/>
              <a:ext cx="2543175" cy="1800225"/>
            </a:xfrm>
            <a:prstGeom prst="rect">
              <a:avLst/>
            </a:prstGeom>
            <a:noFill/>
          </p:spPr>
        </p:pic>
      </p:grpSp>
      <p:grpSp>
        <p:nvGrpSpPr>
          <p:cNvPr id="15" name="Group 14"/>
          <p:cNvGrpSpPr/>
          <p:nvPr/>
        </p:nvGrpSpPr>
        <p:grpSpPr>
          <a:xfrm>
            <a:off x="1042988" y="647701"/>
            <a:ext cx="6593681" cy="2028825"/>
            <a:chOff x="1390650" y="142875"/>
            <a:chExt cx="8791575" cy="2028825"/>
          </a:xfrm>
        </p:grpSpPr>
        <p:pic>
          <p:nvPicPr>
            <p:cNvPr id="1026" name="Picture 2" descr="C:\Users\Roshod\Pictures\download (2)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390650" y="190500"/>
              <a:ext cx="2314575" cy="1981200"/>
            </a:xfrm>
            <a:prstGeom prst="rect">
              <a:avLst/>
            </a:prstGeom>
            <a:noFill/>
          </p:spPr>
        </p:pic>
        <p:pic>
          <p:nvPicPr>
            <p:cNvPr id="5" name="Picture 2" descr="C:\Users\Roshod\Pictures\download (2)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409950" y="161925"/>
              <a:ext cx="2314575" cy="1981200"/>
            </a:xfrm>
            <a:prstGeom prst="rect">
              <a:avLst/>
            </a:prstGeom>
            <a:noFill/>
          </p:spPr>
        </p:pic>
        <p:pic>
          <p:nvPicPr>
            <p:cNvPr id="6" name="Picture 2" descr="C:\Users\Roshod\Pictures\download (2)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695950" y="142875"/>
              <a:ext cx="2314575" cy="1981200"/>
            </a:xfrm>
            <a:prstGeom prst="rect">
              <a:avLst/>
            </a:prstGeom>
            <a:noFill/>
          </p:spPr>
        </p:pic>
        <p:pic>
          <p:nvPicPr>
            <p:cNvPr id="7" name="Picture 2" descr="C:\Users\Roshod\Pictures\download (2)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867650" y="142875"/>
              <a:ext cx="2314575" cy="1981200"/>
            </a:xfrm>
            <a:prstGeom prst="rect">
              <a:avLst/>
            </a:prstGeom>
            <a:noFill/>
          </p:spPr>
        </p:pic>
      </p:grpSp>
      <p:grpSp>
        <p:nvGrpSpPr>
          <p:cNvPr id="17" name="Group 16"/>
          <p:cNvGrpSpPr/>
          <p:nvPr/>
        </p:nvGrpSpPr>
        <p:grpSpPr>
          <a:xfrm>
            <a:off x="760810" y="3987349"/>
            <a:ext cx="6890147" cy="1804988"/>
            <a:chOff x="1014412" y="4162424"/>
            <a:chExt cx="9186863" cy="1804988"/>
          </a:xfrm>
        </p:grpSpPr>
        <p:pic>
          <p:nvPicPr>
            <p:cNvPr id="1034" name="Picture 10" descr="C:\Users\Roshod\Pictures\images (3)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014412" y="4162424"/>
              <a:ext cx="1719263" cy="1719263"/>
            </a:xfrm>
            <a:prstGeom prst="rect">
              <a:avLst/>
            </a:prstGeom>
            <a:noFill/>
          </p:spPr>
        </p:pic>
        <p:pic>
          <p:nvPicPr>
            <p:cNvPr id="19" name="Picture 10" descr="C:\Users\Roshod\Pictures\images (3)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33787" y="4190999"/>
              <a:ext cx="1719263" cy="1719263"/>
            </a:xfrm>
            <a:prstGeom prst="rect">
              <a:avLst/>
            </a:prstGeom>
            <a:noFill/>
          </p:spPr>
        </p:pic>
        <p:pic>
          <p:nvPicPr>
            <p:cNvPr id="20" name="Picture 10" descr="C:\Users\Roshod\Pictures\images (3)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043612" y="4181474"/>
              <a:ext cx="1719263" cy="1719263"/>
            </a:xfrm>
            <a:prstGeom prst="rect">
              <a:avLst/>
            </a:prstGeom>
            <a:noFill/>
          </p:spPr>
        </p:pic>
        <p:pic>
          <p:nvPicPr>
            <p:cNvPr id="21" name="Picture 10" descr="C:\Users\Roshod\Pictures\images (3).jp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482012" y="4248149"/>
              <a:ext cx="1719263" cy="1719263"/>
            </a:xfrm>
            <a:prstGeom prst="rect">
              <a:avLst/>
            </a:prstGeom>
            <a:noFill/>
          </p:spPr>
        </p:pic>
      </p:grpSp>
      <p:sp>
        <p:nvSpPr>
          <p:cNvPr id="18" name="WordArt 3" descr="Narrow vertical"/>
          <p:cNvSpPr>
            <a:spLocks noChangeArrowheads="1" noChangeShapeType="1" noTextEdit="1"/>
          </p:cNvSpPr>
          <p:nvPr/>
        </p:nvSpPr>
        <p:spPr bwMode="auto">
          <a:xfrm>
            <a:off x="2484942" y="1"/>
            <a:ext cx="4265902" cy="8670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fromWordArt="1">
            <a:prstTxWarp prst="textCurveUp">
              <a:avLst>
                <a:gd name="adj" fmla="val 23126"/>
              </a:avLst>
            </a:prstTxWarp>
          </a:bodyPr>
          <a:lstStyle/>
          <a:p>
            <a:pPr algn="ctr" rtl="0">
              <a:buNone/>
            </a:pPr>
            <a:r>
              <a:rPr lang="en-US" sz="3600" kern="1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In order</a:t>
            </a:r>
            <a:endParaRPr lang="en-US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9206907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WordArt 3" descr="Narrow vertical"/>
          <p:cNvSpPr>
            <a:spLocks noChangeArrowheads="1" noChangeShapeType="1" noTextEdit="1"/>
          </p:cNvSpPr>
          <p:nvPr/>
        </p:nvSpPr>
        <p:spPr bwMode="auto">
          <a:xfrm>
            <a:off x="263236" y="2770909"/>
            <a:ext cx="8693728" cy="2401455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23126"/>
              </a:avLst>
            </a:prstTxWarp>
          </a:bodyPr>
          <a:lstStyle/>
          <a:p>
            <a:pPr algn="ctr" rtl="0">
              <a:buNone/>
            </a:pPr>
            <a:r>
              <a:rPr lang="en-US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Rearranging Sentences</a:t>
            </a:r>
            <a:endParaRPr lang="en-US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pattFill prst="dashHorz">
                <a:fgClr>
                  <a:srgbClr val="808080"/>
                </a:fgClr>
                <a:bgClr>
                  <a:srgbClr val="FFFF00"/>
                </a:bgClr>
              </a:patt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3276061" y="573352"/>
            <a:ext cx="4320493" cy="60009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sz="3600" b="1" kern="1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Today’s Lesson </a:t>
            </a: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1020356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1454728" y="628074"/>
            <a:ext cx="6373091" cy="42790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>
              <a:buNone/>
            </a:pPr>
            <a:r>
              <a:rPr lang="en-US" sz="3600" kern="10" spc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Learning Outcomes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2774" y="1578162"/>
            <a:ext cx="76250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</a:rPr>
              <a:t>By enjoying </a:t>
            </a:r>
            <a:r>
              <a:rPr lang="en-US" sz="4000" b="1" dirty="0">
                <a:solidFill>
                  <a:srgbClr val="7030A0"/>
                </a:solidFill>
              </a:rPr>
              <a:t>the lesson </a:t>
            </a:r>
            <a:endParaRPr lang="en-US" sz="4000" b="1" dirty="0" smtClean="0">
              <a:solidFill>
                <a:srgbClr val="7030A0"/>
              </a:solidFill>
            </a:endParaRPr>
          </a:p>
          <a:p>
            <a:r>
              <a:rPr lang="en-US" sz="4000" b="1" dirty="0" smtClean="0">
                <a:solidFill>
                  <a:srgbClr val="7030A0"/>
                </a:solidFill>
              </a:rPr>
              <a:t>the </a:t>
            </a:r>
            <a:r>
              <a:rPr lang="en-US" sz="4000" b="1" dirty="0">
                <a:solidFill>
                  <a:srgbClr val="7030A0"/>
                </a:solidFill>
              </a:rPr>
              <a:t>students will be able to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256" y="3316249"/>
            <a:ext cx="7541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Agency FB" panose="020B0503020202020204" pitchFamily="34" charset="0"/>
              </a:rPr>
              <a:t>* </a:t>
            </a:r>
            <a:r>
              <a:rPr lang="en-US" sz="4000" b="1" dirty="0" smtClean="0">
                <a:solidFill>
                  <a:srgbClr val="0070C0"/>
                </a:solidFill>
                <a:latin typeface="Agency FB" panose="020B0503020202020204" pitchFamily="34" charset="0"/>
              </a:rPr>
              <a:t>Arrange some jumbled sentences.</a:t>
            </a:r>
            <a:endParaRPr lang="en-US" sz="4000" b="1" dirty="0">
              <a:solidFill>
                <a:srgbClr val="0070C0"/>
              </a:solidFill>
              <a:latin typeface="Agency FB" panose="020B0503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1255" y="4024135"/>
            <a:ext cx="8272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Agency FB" panose="020B0503020202020204" pitchFamily="34" charset="0"/>
              </a:rPr>
              <a:t>* Write </a:t>
            </a:r>
            <a:r>
              <a:rPr lang="en-US" sz="4000" b="1" dirty="0" smtClean="0">
                <a:solidFill>
                  <a:srgbClr val="0070C0"/>
                </a:solidFill>
                <a:latin typeface="Agency FB" panose="020B0503020202020204" pitchFamily="34" charset="0"/>
              </a:rPr>
              <a:t>a story/incident in correct sequence.</a:t>
            </a:r>
            <a:endParaRPr lang="en-US" sz="4000" b="1" dirty="0">
              <a:solidFill>
                <a:srgbClr val="0070C0"/>
              </a:solidFill>
              <a:latin typeface="Agency FB" panose="020B0503020202020204" pitchFamily="34" charset="0"/>
            </a:endParaRPr>
          </a:p>
        </p:txBody>
      </p:sp>
      <p:pic>
        <p:nvPicPr>
          <p:cNvPr id="6" name="Picture 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4810743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421456" y="0"/>
            <a:ext cx="2141553" cy="2051582"/>
            <a:chOff x="8644338" y="-2788565"/>
            <a:chExt cx="3200400" cy="1545021"/>
          </a:xfrm>
        </p:grpSpPr>
        <p:pic>
          <p:nvPicPr>
            <p:cNvPr id="1034" name="Picture 10" descr="E:\Two Friends\Untitled 3.jpg"/>
            <p:cNvPicPr>
              <a:picLocks noChangeAspect="1" noChangeArrowheads="1"/>
            </p:cNvPicPr>
            <p:nvPr/>
          </p:nvPicPr>
          <p:blipFill>
            <a:blip r:embed="rId3" cstate="print"/>
            <a:srcRect l="10036" r="12545" b="9336"/>
            <a:stretch>
              <a:fillRect/>
            </a:stretch>
          </p:blipFill>
          <p:spPr bwMode="auto">
            <a:xfrm>
              <a:off x="8644338" y="-2788565"/>
              <a:ext cx="3200400" cy="1545021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8690580" y="-2788565"/>
              <a:ext cx="1245475" cy="684454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a)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4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3555121" y="-383640"/>
            <a:ext cx="2534311" cy="1928662"/>
            <a:chOff x="4740161" y="-383640"/>
            <a:chExt cx="3379081" cy="1928662"/>
          </a:xfrm>
        </p:grpSpPr>
        <p:pic>
          <p:nvPicPr>
            <p:cNvPr id="1036" name="Picture 12" descr="E:\Two Friends\Untitled 5.jpg"/>
            <p:cNvPicPr>
              <a:picLocks noChangeAspect="1" noChangeArrowheads="1"/>
            </p:cNvPicPr>
            <p:nvPr/>
          </p:nvPicPr>
          <p:blipFill>
            <a:blip r:embed="rId6" cstate="print"/>
            <a:srcRect l="8166" t="17732" r="8576" b="13934"/>
            <a:stretch>
              <a:fillRect/>
            </a:stretch>
          </p:blipFill>
          <p:spPr bwMode="auto">
            <a:xfrm>
              <a:off x="4966138" y="0"/>
              <a:ext cx="3153104" cy="1545022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4740161" y="-383640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b)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266793" y="-399749"/>
            <a:ext cx="2963930" cy="1850177"/>
            <a:chOff x="8355724" y="-399749"/>
            <a:chExt cx="3951906" cy="1850177"/>
          </a:xfrm>
        </p:grpSpPr>
        <p:pic>
          <p:nvPicPr>
            <p:cNvPr id="1041" name="Picture 17" descr="E:\Two Friends\Untitled 10.jpg"/>
            <p:cNvPicPr>
              <a:picLocks noChangeAspect="1" noChangeArrowheads="1"/>
            </p:cNvPicPr>
            <p:nvPr/>
          </p:nvPicPr>
          <p:blipFill>
            <a:blip r:embed="rId7" cstate="print"/>
            <a:srcRect l="2090" t="3770" r="4258" b="6196"/>
            <a:stretch>
              <a:fillRect/>
            </a:stretch>
          </p:blipFill>
          <p:spPr bwMode="auto">
            <a:xfrm>
              <a:off x="8355724" y="0"/>
              <a:ext cx="3641821" cy="1450428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1062154" y="-399749"/>
              <a:ext cx="1245476" cy="1168539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8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c)</a:t>
              </a:r>
              <a:endParaRPr lang="en-US" sz="4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-181303" y="1429054"/>
            <a:ext cx="2215055" cy="2937995"/>
            <a:chOff x="-241737" y="1429053"/>
            <a:chExt cx="2953406" cy="2937995"/>
          </a:xfrm>
        </p:grpSpPr>
        <p:pic>
          <p:nvPicPr>
            <p:cNvPr id="1035" name="Picture 11" descr="E:\Two Friends\Untitled 4.jpg"/>
            <p:cNvPicPr>
              <a:picLocks noChangeAspect="1" noChangeArrowheads="1"/>
            </p:cNvPicPr>
            <p:nvPr/>
          </p:nvPicPr>
          <p:blipFill>
            <a:blip r:embed="rId8"/>
            <a:srcRect l="11366" t="3679" r="11481" b="6054"/>
            <a:stretch>
              <a:fillRect/>
            </a:stretch>
          </p:blipFill>
          <p:spPr bwMode="auto">
            <a:xfrm>
              <a:off x="0" y="1781503"/>
              <a:ext cx="2711669" cy="2585545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-241737" y="1429053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d)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175644" y="1334461"/>
            <a:ext cx="2151992" cy="2985290"/>
            <a:chOff x="2900858" y="1334461"/>
            <a:chExt cx="2869323" cy="2985290"/>
          </a:xfrm>
        </p:grpSpPr>
        <p:pic>
          <p:nvPicPr>
            <p:cNvPr id="1042" name="Picture 18" descr="E:\Two Friends\Untitled 1.jpg"/>
            <p:cNvPicPr>
              <a:picLocks noChangeAspect="1" noChangeArrowheads="1"/>
            </p:cNvPicPr>
            <p:nvPr/>
          </p:nvPicPr>
          <p:blipFill>
            <a:blip r:embed="rId9"/>
            <a:srcRect l="11520" t="11046" r="7997" b="8318"/>
            <a:stretch>
              <a:fillRect/>
            </a:stretch>
          </p:blipFill>
          <p:spPr bwMode="auto">
            <a:xfrm>
              <a:off x="2900858" y="1749972"/>
              <a:ext cx="2869323" cy="2569779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3746939" y="1334461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e)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335518" y="1429057"/>
            <a:ext cx="2215055" cy="2843399"/>
            <a:chOff x="5780690" y="1429056"/>
            <a:chExt cx="2953407" cy="2843399"/>
          </a:xfrm>
        </p:grpSpPr>
        <p:pic>
          <p:nvPicPr>
            <p:cNvPr id="1037" name="Picture 13" descr="E:\Two Friends\Untitled 6.jpg"/>
            <p:cNvPicPr>
              <a:picLocks noChangeAspect="1" noChangeArrowheads="1"/>
            </p:cNvPicPr>
            <p:nvPr/>
          </p:nvPicPr>
          <p:blipFill>
            <a:blip r:embed="rId10"/>
            <a:srcRect l="11683" t="8318" r="12713" b="7711"/>
            <a:stretch>
              <a:fillRect/>
            </a:stretch>
          </p:blipFill>
          <p:spPr bwMode="auto">
            <a:xfrm>
              <a:off x="5975131" y="1734206"/>
              <a:ext cx="2758966" cy="2538249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5780690" y="1429056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f)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704286" y="1287160"/>
            <a:ext cx="2479159" cy="2906469"/>
            <a:chOff x="8939048" y="1287159"/>
            <a:chExt cx="3305545" cy="2906469"/>
          </a:xfrm>
        </p:grpSpPr>
        <p:pic>
          <p:nvPicPr>
            <p:cNvPr id="1038" name="Picture 14" descr="E:\Two Friends\Untitled 7.jpg"/>
            <p:cNvPicPr>
              <a:picLocks noChangeAspect="1" noChangeArrowheads="1"/>
            </p:cNvPicPr>
            <p:nvPr/>
          </p:nvPicPr>
          <p:blipFill>
            <a:blip r:embed="rId11"/>
            <a:srcRect l="7130" t="8621" r="7835" b="17412"/>
            <a:stretch>
              <a:fillRect/>
            </a:stretch>
          </p:blipFill>
          <p:spPr bwMode="auto">
            <a:xfrm>
              <a:off x="8939048" y="1714854"/>
              <a:ext cx="2916621" cy="2478774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10999117" y="1287159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g)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-86707" y="4188019"/>
            <a:ext cx="2959976" cy="1755584"/>
            <a:chOff x="-115610" y="4188019"/>
            <a:chExt cx="3946635" cy="1755584"/>
          </a:xfrm>
        </p:grpSpPr>
        <p:pic>
          <p:nvPicPr>
            <p:cNvPr id="1026" name="Picture 2" descr="E:\Two Friends\Untitled 2.jpg"/>
            <p:cNvPicPr>
              <a:picLocks noChangeAspect="1" noChangeArrowheads="1"/>
            </p:cNvPicPr>
            <p:nvPr/>
          </p:nvPicPr>
          <p:blipFill>
            <a:blip r:embed="rId12" cstate="print"/>
            <a:srcRect l="8844" t="9330" r="8130" b="10431"/>
            <a:stretch>
              <a:fillRect/>
            </a:stretch>
          </p:blipFill>
          <p:spPr bwMode="auto">
            <a:xfrm>
              <a:off x="94597" y="4572003"/>
              <a:ext cx="3736428" cy="1371600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-115610" y="4188019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h)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928455" y="4172251"/>
            <a:ext cx="2995439" cy="1755584"/>
            <a:chOff x="3904606" y="4172251"/>
            <a:chExt cx="3993919" cy="1755584"/>
          </a:xfrm>
        </p:grpSpPr>
        <p:pic>
          <p:nvPicPr>
            <p:cNvPr id="1040" name="Picture 16" descr="E:\Two Friends\Untitled 9.jpg"/>
            <p:cNvPicPr>
              <a:picLocks noChangeAspect="1" noChangeArrowheads="1"/>
            </p:cNvPicPr>
            <p:nvPr/>
          </p:nvPicPr>
          <p:blipFill>
            <a:blip r:embed="rId13" cstate="print"/>
            <a:srcRect l="1602" t="6499" r="3120" b="13774"/>
            <a:stretch>
              <a:fillRect/>
            </a:stretch>
          </p:blipFill>
          <p:spPr bwMode="auto">
            <a:xfrm>
              <a:off x="4067502" y="4556234"/>
              <a:ext cx="3831023" cy="1371601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3904606" y="4172251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i)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030310" y="4124954"/>
            <a:ext cx="3271358" cy="1802881"/>
            <a:chOff x="8040413" y="4124953"/>
            <a:chExt cx="4361811" cy="1802881"/>
          </a:xfrm>
        </p:grpSpPr>
        <p:pic>
          <p:nvPicPr>
            <p:cNvPr id="1039" name="Picture 15" descr="E:\Two Friends\Untitled 8.jpg"/>
            <p:cNvPicPr>
              <a:picLocks noChangeAspect="1" noChangeArrowheads="1"/>
            </p:cNvPicPr>
            <p:nvPr/>
          </p:nvPicPr>
          <p:blipFill>
            <a:blip r:embed="rId14" cstate="print"/>
            <a:srcRect l="6155" t="10440" r="5559" b="12562"/>
            <a:stretch>
              <a:fillRect/>
            </a:stretch>
          </p:blipFill>
          <p:spPr bwMode="auto">
            <a:xfrm>
              <a:off x="8040413" y="4524703"/>
              <a:ext cx="3846787" cy="1403131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11156748" y="4124953"/>
              <a:ext cx="1245476" cy="995422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j)</a:t>
              </a:r>
              <a:endParaRPr lang="en-US" sz="40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513489" y="898639"/>
            <a:ext cx="20337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FF0000"/>
                </a:solidFill>
                <a:latin typeface="Berlin Sans FB Demi" pitchFamily="34" charset="0"/>
              </a:rPr>
              <a:t>The next day, </a:t>
            </a:r>
            <a:r>
              <a:rPr lang="en-US" sz="1400" dirty="0" err="1" smtClean="0">
                <a:solidFill>
                  <a:srgbClr val="FF0000"/>
                </a:solidFill>
                <a:latin typeface="Berlin Sans FB Demi" pitchFamily="34" charset="0"/>
              </a:rPr>
              <a:t>Thanu</a:t>
            </a:r>
            <a:r>
              <a:rPr lang="en-US" sz="1400" dirty="0" smtClean="0">
                <a:solidFill>
                  <a:srgbClr val="FF0000"/>
                </a:solidFill>
                <a:latin typeface="Berlin Sans FB Demi" pitchFamily="34" charset="0"/>
              </a:rPr>
              <a:t> and </a:t>
            </a:r>
            <a:r>
              <a:rPr lang="en-US" sz="1400" dirty="0" err="1" smtClean="0">
                <a:solidFill>
                  <a:srgbClr val="FF0000"/>
                </a:solidFill>
                <a:latin typeface="Berlin Sans FB Demi" pitchFamily="34" charset="0"/>
              </a:rPr>
              <a:t>Shaam</a:t>
            </a:r>
            <a:r>
              <a:rPr lang="en-US" sz="1400" dirty="0" smtClean="0">
                <a:solidFill>
                  <a:srgbClr val="FF0000"/>
                </a:solidFill>
                <a:latin typeface="Berlin Sans FB Demi" pitchFamily="34" charset="0"/>
              </a:rPr>
              <a:t> left in the early hours of the day</a:t>
            </a:r>
          </a:p>
        </p:txBody>
      </p:sp>
    </p:spTree>
    <p:extLst>
      <p:ext uri="{BB962C8B-B14F-4D97-AF65-F5344CB8AC3E}">
        <p14:creationId xmlns:p14="http://schemas.microsoft.com/office/powerpoint/2010/main" xmlns="" val="206295377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2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155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1155" decel="100000"/>
                                        <p:tgtEl>
                                          <p:spTgt spid="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115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1155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155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155" decel="100000"/>
                                        <p:tgtEl>
                                          <p:spTgt spid="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6" dur="1155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8" dur="1155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155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155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7" dur="1155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9" dur="1155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155" decel="100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1155" decel="100000"/>
                                        <p:tgtEl>
                                          <p:spTgt spid="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8" dur="1155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0" dur="1155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155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1155" decel="100000"/>
                                        <p:tgtEl>
                                          <p:spTgt spid="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115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115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4"/>
          <p:cNvGrpSpPr/>
          <p:nvPr/>
        </p:nvGrpSpPr>
        <p:grpSpPr>
          <a:xfrm>
            <a:off x="6332322" y="-157659"/>
            <a:ext cx="2400297" cy="1718446"/>
            <a:chOff x="1481959" y="-157659"/>
            <a:chExt cx="3200400" cy="1718446"/>
          </a:xfrm>
        </p:grpSpPr>
        <p:pic>
          <p:nvPicPr>
            <p:cNvPr id="1034" name="Picture 10" descr="E:\Two Friends\Untitled 3.jpg"/>
            <p:cNvPicPr>
              <a:picLocks noChangeAspect="1" noChangeArrowheads="1"/>
            </p:cNvPicPr>
            <p:nvPr/>
          </p:nvPicPr>
          <p:blipFill>
            <a:blip r:embed="rId3" cstate="print"/>
            <a:srcRect l="10036" r="12545" b="9336"/>
            <a:stretch>
              <a:fillRect/>
            </a:stretch>
          </p:blipFill>
          <p:spPr bwMode="auto">
            <a:xfrm>
              <a:off x="1481959" y="15766"/>
              <a:ext cx="3200400" cy="1545021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2927181" y="-157659"/>
              <a:ext cx="1245478" cy="822305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a)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4" name="Picture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7618" y="137040"/>
            <a:ext cx="728663" cy="971550"/>
          </a:xfrm>
          <a:prstGeom prst="rect">
            <a:avLst/>
          </a:prstGeom>
        </p:spPr>
      </p:pic>
      <p:grpSp>
        <p:nvGrpSpPr>
          <p:cNvPr id="3" name="Group 25"/>
          <p:cNvGrpSpPr/>
          <p:nvPr/>
        </p:nvGrpSpPr>
        <p:grpSpPr>
          <a:xfrm>
            <a:off x="1897771" y="1771647"/>
            <a:ext cx="2448586" cy="2533653"/>
            <a:chOff x="4740161" y="-210244"/>
            <a:chExt cx="3264781" cy="1755266"/>
          </a:xfrm>
        </p:grpSpPr>
        <p:pic>
          <p:nvPicPr>
            <p:cNvPr id="1036" name="Picture 12" descr="E:\Two Friends\Untitled 5.jpg"/>
            <p:cNvPicPr>
              <a:picLocks noChangeAspect="1" noChangeArrowheads="1"/>
            </p:cNvPicPr>
            <p:nvPr/>
          </p:nvPicPr>
          <p:blipFill>
            <a:blip r:embed="rId6" cstate="print"/>
            <a:srcRect l="8166" t="17732" r="8576" b="13934"/>
            <a:stretch>
              <a:fillRect/>
            </a:stretch>
          </p:blipFill>
          <p:spPr bwMode="auto">
            <a:xfrm>
              <a:off x="5067300" y="-210244"/>
              <a:ext cx="2937642" cy="1755266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4740161" y="719522"/>
              <a:ext cx="1245476" cy="569677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b)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Group 26"/>
          <p:cNvGrpSpPr/>
          <p:nvPr/>
        </p:nvGrpSpPr>
        <p:grpSpPr>
          <a:xfrm>
            <a:off x="6180070" y="4533901"/>
            <a:ext cx="2963930" cy="1470531"/>
            <a:chOff x="8355724" y="0"/>
            <a:chExt cx="3951906" cy="1470531"/>
          </a:xfrm>
        </p:grpSpPr>
        <p:pic>
          <p:nvPicPr>
            <p:cNvPr id="1041" name="Picture 17" descr="E:\Two Friends\Untitled 10.jpg"/>
            <p:cNvPicPr>
              <a:picLocks noChangeAspect="1" noChangeArrowheads="1"/>
            </p:cNvPicPr>
            <p:nvPr/>
          </p:nvPicPr>
          <p:blipFill>
            <a:blip r:embed="rId7" cstate="print"/>
            <a:srcRect l="2090" t="3770" r="4258" b="6196"/>
            <a:stretch>
              <a:fillRect/>
            </a:stretch>
          </p:blipFill>
          <p:spPr bwMode="auto">
            <a:xfrm>
              <a:off x="8355724" y="0"/>
              <a:ext cx="3641821" cy="1450428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1062154" y="388551"/>
              <a:ext cx="1245476" cy="1081980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c)</a:t>
              </a:r>
              <a:endPara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27"/>
          <p:cNvGrpSpPr/>
          <p:nvPr/>
        </p:nvGrpSpPr>
        <p:grpSpPr>
          <a:xfrm>
            <a:off x="2" y="1781504"/>
            <a:ext cx="2033750" cy="2585545"/>
            <a:chOff x="0" y="1781503"/>
            <a:chExt cx="2711669" cy="2585545"/>
          </a:xfrm>
        </p:grpSpPr>
        <p:pic>
          <p:nvPicPr>
            <p:cNvPr id="1035" name="Picture 11" descr="E:\Two Friends\Untitled 4.jpg"/>
            <p:cNvPicPr>
              <a:picLocks noChangeAspect="1" noChangeArrowheads="1"/>
            </p:cNvPicPr>
            <p:nvPr/>
          </p:nvPicPr>
          <p:blipFill>
            <a:blip r:embed="rId8"/>
            <a:srcRect l="11366" t="3679" r="11481" b="6054"/>
            <a:stretch>
              <a:fillRect/>
            </a:stretch>
          </p:blipFill>
          <p:spPr bwMode="auto">
            <a:xfrm>
              <a:off x="0" y="1781503"/>
              <a:ext cx="2711669" cy="2585545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262772" y="3116015"/>
              <a:ext cx="1245477" cy="822305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d)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28"/>
          <p:cNvGrpSpPr/>
          <p:nvPr/>
        </p:nvGrpSpPr>
        <p:grpSpPr>
          <a:xfrm>
            <a:off x="1304107" y="-246689"/>
            <a:ext cx="2151992" cy="1904039"/>
            <a:chOff x="2900858" y="1334461"/>
            <a:chExt cx="2869323" cy="2985290"/>
          </a:xfrm>
        </p:grpSpPr>
        <p:pic>
          <p:nvPicPr>
            <p:cNvPr id="1042" name="Picture 18" descr="E:\Two Friends\Untitled 1.jpg"/>
            <p:cNvPicPr>
              <a:picLocks noChangeAspect="1" noChangeArrowheads="1"/>
            </p:cNvPicPr>
            <p:nvPr/>
          </p:nvPicPr>
          <p:blipFill>
            <a:blip r:embed="rId9" cstate="print"/>
            <a:srcRect l="11520" t="11046" r="7997" b="8318"/>
            <a:stretch>
              <a:fillRect/>
            </a:stretch>
          </p:blipFill>
          <p:spPr bwMode="auto">
            <a:xfrm>
              <a:off x="2900858" y="1749972"/>
              <a:ext cx="2869323" cy="2569779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3746939" y="1334461"/>
              <a:ext cx="1245476" cy="1696406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e)</a:t>
              </a:r>
              <a:endPara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Group 29"/>
          <p:cNvGrpSpPr/>
          <p:nvPr/>
        </p:nvGrpSpPr>
        <p:grpSpPr>
          <a:xfrm>
            <a:off x="4335518" y="1734207"/>
            <a:ext cx="2215055" cy="2538249"/>
            <a:chOff x="5780690" y="1734206"/>
            <a:chExt cx="2953407" cy="2538249"/>
          </a:xfrm>
        </p:grpSpPr>
        <p:pic>
          <p:nvPicPr>
            <p:cNvPr id="1037" name="Picture 13" descr="E:\Two Friends\Untitled 6.jpg"/>
            <p:cNvPicPr>
              <a:picLocks noChangeAspect="1" noChangeArrowheads="1"/>
            </p:cNvPicPr>
            <p:nvPr/>
          </p:nvPicPr>
          <p:blipFill>
            <a:blip r:embed="rId10"/>
            <a:srcRect l="11683" t="8318" r="12713" b="7711"/>
            <a:stretch>
              <a:fillRect/>
            </a:stretch>
          </p:blipFill>
          <p:spPr bwMode="auto">
            <a:xfrm>
              <a:off x="5975131" y="1734206"/>
              <a:ext cx="2758966" cy="2538249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0" name="TextBox 19"/>
            <p:cNvSpPr txBox="1"/>
            <p:nvPr/>
          </p:nvSpPr>
          <p:spPr>
            <a:xfrm>
              <a:off x="5780690" y="2832230"/>
              <a:ext cx="1245476" cy="822305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f)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Group 30"/>
          <p:cNvGrpSpPr/>
          <p:nvPr/>
        </p:nvGrpSpPr>
        <p:grpSpPr>
          <a:xfrm>
            <a:off x="6704285" y="1714855"/>
            <a:ext cx="2211139" cy="2478774"/>
            <a:chOff x="8939048" y="1714854"/>
            <a:chExt cx="2948185" cy="2478774"/>
          </a:xfrm>
        </p:grpSpPr>
        <p:pic>
          <p:nvPicPr>
            <p:cNvPr id="1038" name="Picture 14" descr="E:\Two Friends\Untitled 7.jpg"/>
            <p:cNvPicPr>
              <a:picLocks noChangeAspect="1" noChangeArrowheads="1"/>
            </p:cNvPicPr>
            <p:nvPr/>
          </p:nvPicPr>
          <p:blipFill>
            <a:blip r:embed="rId11"/>
            <a:srcRect l="7130" t="8621" r="7835" b="17412"/>
            <a:stretch>
              <a:fillRect/>
            </a:stretch>
          </p:blipFill>
          <p:spPr bwMode="auto">
            <a:xfrm>
              <a:off x="8939048" y="1714854"/>
              <a:ext cx="2916621" cy="2478774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10641757" y="2469609"/>
              <a:ext cx="1245476" cy="822305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g)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1"/>
          <p:cNvGrpSpPr/>
          <p:nvPr/>
        </p:nvGrpSpPr>
        <p:grpSpPr>
          <a:xfrm>
            <a:off x="3528031" y="-200703"/>
            <a:ext cx="2615595" cy="1629456"/>
            <a:chOff x="-115610" y="4314147"/>
            <a:chExt cx="3946635" cy="1629456"/>
          </a:xfrm>
        </p:grpSpPr>
        <p:pic>
          <p:nvPicPr>
            <p:cNvPr id="1026" name="Picture 2" descr="E:\Two Friends\Untitled 2.jpg"/>
            <p:cNvPicPr>
              <a:picLocks noChangeAspect="1" noChangeArrowheads="1"/>
            </p:cNvPicPr>
            <p:nvPr/>
          </p:nvPicPr>
          <p:blipFill>
            <a:blip r:embed="rId12" cstate="print"/>
            <a:srcRect l="8844" t="9330" r="8130" b="10431"/>
            <a:stretch>
              <a:fillRect/>
            </a:stretch>
          </p:blipFill>
          <p:spPr bwMode="auto">
            <a:xfrm>
              <a:off x="94597" y="4572003"/>
              <a:ext cx="3736428" cy="1371600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-115610" y="4314147"/>
              <a:ext cx="1245475" cy="822305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h)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Group 32"/>
          <p:cNvGrpSpPr/>
          <p:nvPr/>
        </p:nvGrpSpPr>
        <p:grpSpPr>
          <a:xfrm>
            <a:off x="3050629" y="4556234"/>
            <a:ext cx="3050705" cy="1371601"/>
            <a:chOff x="4067502" y="4556234"/>
            <a:chExt cx="4067603" cy="1371601"/>
          </a:xfrm>
        </p:grpSpPr>
        <p:pic>
          <p:nvPicPr>
            <p:cNvPr id="1040" name="Picture 16" descr="E:\Two Friends\Untitled 9.jpg"/>
            <p:cNvPicPr>
              <a:picLocks noChangeAspect="1" noChangeArrowheads="1"/>
            </p:cNvPicPr>
            <p:nvPr/>
          </p:nvPicPr>
          <p:blipFill>
            <a:blip r:embed="rId13" cstate="print"/>
            <a:srcRect l="1602" t="6499" r="3120" b="13774"/>
            <a:stretch>
              <a:fillRect/>
            </a:stretch>
          </p:blipFill>
          <p:spPr bwMode="auto">
            <a:xfrm>
              <a:off x="4067502" y="4556234"/>
              <a:ext cx="3831023" cy="1371601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3" name="TextBox 22"/>
            <p:cNvSpPr txBox="1"/>
            <p:nvPr/>
          </p:nvSpPr>
          <p:spPr>
            <a:xfrm>
              <a:off x="6889630" y="4818657"/>
              <a:ext cx="1245475" cy="1081980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i)</a:t>
              </a:r>
              <a:endPara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33"/>
          <p:cNvGrpSpPr/>
          <p:nvPr/>
        </p:nvGrpSpPr>
        <p:grpSpPr>
          <a:xfrm>
            <a:off x="57154" y="4524704"/>
            <a:ext cx="2885090" cy="1403131"/>
            <a:chOff x="8040413" y="4524703"/>
            <a:chExt cx="3846787" cy="1403131"/>
          </a:xfrm>
        </p:grpSpPr>
        <p:pic>
          <p:nvPicPr>
            <p:cNvPr id="1039" name="Picture 15" descr="E:\Two Friends\Untitled 8.jpg"/>
            <p:cNvPicPr>
              <a:picLocks noChangeAspect="1" noChangeArrowheads="1"/>
            </p:cNvPicPr>
            <p:nvPr/>
          </p:nvPicPr>
          <p:blipFill>
            <a:blip r:embed="rId14" cstate="print"/>
            <a:srcRect l="6155" t="10440" r="5559" b="12562"/>
            <a:stretch>
              <a:fillRect/>
            </a:stretch>
          </p:blipFill>
          <p:spPr bwMode="auto">
            <a:xfrm>
              <a:off x="8040413" y="4524703"/>
              <a:ext cx="3846787" cy="1403131"/>
            </a:xfrm>
            <a:prstGeom prst="rect">
              <a:avLst/>
            </a:prstGeom>
            <a:ln w="38100" cap="sq">
              <a:solidFill>
                <a:srgbClr val="FF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9243802" y="4818656"/>
              <a:ext cx="1245476" cy="822305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j)</a:t>
              </a:r>
              <a:endPara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06295377"/>
      </p:ext>
    </p:extLst>
  </p:cSld>
  <p:clrMapOvr>
    <a:masterClrMapping/>
  </p:clrMapOvr>
  <p:transition spd="slow">
    <p:cover dir="ld"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</TotalTime>
  <Words>244</Words>
  <Application>Microsoft Office PowerPoint</Application>
  <PresentationFormat>On-screen Show (4:3)</PresentationFormat>
  <Paragraphs>64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Basis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Gaffar Mozumder</dc:creator>
  <cp:lastModifiedBy>Roshod</cp:lastModifiedBy>
  <cp:revision>141</cp:revision>
  <dcterms:created xsi:type="dcterms:W3CDTF">2016-04-08T08:38:54Z</dcterms:created>
  <dcterms:modified xsi:type="dcterms:W3CDTF">2017-08-18T05:42:57Z</dcterms:modified>
</cp:coreProperties>
</file>