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83" r:id="rId5"/>
    <p:sldId id="285" r:id="rId6"/>
    <p:sldId id="286" r:id="rId7"/>
    <p:sldId id="258" r:id="rId8"/>
    <p:sldId id="278" r:id="rId9"/>
    <p:sldId id="288" r:id="rId10"/>
    <p:sldId id="289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2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613575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546228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58050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965199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903967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2268859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717465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234744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618098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282410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899620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233874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149972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861597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274300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840610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954274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867733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158988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52184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936488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46384"/>
      </p:ext>
    </p:extLst>
  </p:cSld>
  <p:clrMapOvr>
    <a:masterClrMapping/>
  </p:clrMapOvr>
  <p:transition spd="slow">
    <p:cover dir="ld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8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d"/>
    <p:sndAc>
      <p:stSnd>
        <p:snd r:embed="rId13" name="laser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755498-4815-45DA-9CF2-A088A73BB033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AC56FC4-28DE-437E-B778-E5A3458D0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07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d"/>
    <p:sndAc>
      <p:stSnd>
        <p:snd r:embed="rId13" name="laser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6.xml"/><Relationship Id="rId4" Type="http://schemas.openxmlformats.org/officeDocument/2006/relationships/slide" Target="slide1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slide" Target="slide3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slide" Target="slide3.xml"/><Relationship Id="rId9" Type="http://schemas.openxmlformats.org/officeDocument/2006/relationships/image" Target="../media/image27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970" y="418287"/>
            <a:ext cx="8241030" cy="3178206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2940" y="3383280"/>
            <a:ext cx="7898130" cy="2449961"/>
            <a:chOff x="0" y="3733800"/>
            <a:chExt cx="9067800" cy="2857500"/>
          </a:xfrm>
        </p:grpSpPr>
        <p:pic>
          <p:nvPicPr>
            <p:cNvPr id="6" name="Picture 6" descr="https://dianafiorentino.files.wordpress.com/2015/06/multimedia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038600"/>
              <a:ext cx="9067800" cy="2533651"/>
            </a:xfrm>
            <a:prstGeom prst="rect">
              <a:avLst/>
            </a:prstGeom>
            <a:noFill/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276600" y="3733800"/>
              <a:ext cx="2143125" cy="87630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rtl="0"/>
              <a:r>
                <a:rPr lang="en-US" sz="3600" kern="10" spc="-180" dirty="0" smtClean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to</a:t>
              </a:r>
              <a:endParaRPr lang="en-US" sz="3600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endParaRPr>
            </a:p>
          </p:txBody>
        </p:sp>
        <p:sp>
          <p:nvSpPr>
            <p:cNvPr id="8" name="WordArt 8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5486400" y="5410200"/>
              <a:ext cx="3505200" cy="118110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class</a:t>
              </a:r>
              <a:endPara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905343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436" y="318080"/>
            <a:ext cx="3957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grpSp>
        <p:nvGrpSpPr>
          <p:cNvPr id="5" name="Group 29"/>
          <p:cNvGrpSpPr/>
          <p:nvPr/>
        </p:nvGrpSpPr>
        <p:grpSpPr>
          <a:xfrm>
            <a:off x="592193" y="2514907"/>
            <a:ext cx="2215055" cy="2843399"/>
            <a:chOff x="5780690" y="1429056"/>
            <a:chExt cx="2953407" cy="2843399"/>
          </a:xfrm>
        </p:grpSpPr>
        <p:pic>
          <p:nvPicPr>
            <p:cNvPr id="6" name="Picture 13" descr="E:\Two Friends\Untitled 6.jpg"/>
            <p:cNvPicPr>
              <a:picLocks noChangeAspect="1" noChangeArrowheads="1"/>
            </p:cNvPicPr>
            <p:nvPr/>
          </p:nvPicPr>
          <p:blipFill>
            <a:blip r:embed="rId5"/>
            <a:srcRect l="11683" t="8318" r="12713" b="7711"/>
            <a:stretch>
              <a:fillRect/>
            </a:stretch>
          </p:blipFill>
          <p:spPr bwMode="auto">
            <a:xfrm>
              <a:off x="5975131" y="1734206"/>
              <a:ext cx="2758966" cy="2538249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780690" y="1429056"/>
              <a:ext cx="1245476" cy="1298377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f)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3028468" y="2553001"/>
            <a:ext cx="2995439" cy="2914349"/>
            <a:chOff x="3904606" y="4172251"/>
            <a:chExt cx="3993919" cy="1755584"/>
          </a:xfrm>
        </p:grpSpPr>
        <p:pic>
          <p:nvPicPr>
            <p:cNvPr id="11" name="Picture 16" descr="E:\Two Friends\Untitled 9.jpg"/>
            <p:cNvPicPr>
              <a:picLocks noChangeAspect="1" noChangeArrowheads="1"/>
            </p:cNvPicPr>
            <p:nvPr/>
          </p:nvPicPr>
          <p:blipFill>
            <a:blip r:embed="rId6" cstate="print"/>
            <a:srcRect l="1602" t="6499" r="3120" b="13774"/>
            <a:stretch>
              <a:fillRect/>
            </a:stretch>
          </p:blipFill>
          <p:spPr bwMode="auto">
            <a:xfrm>
              <a:off x="4067502" y="4321253"/>
              <a:ext cx="3831023" cy="1606582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904606" y="4172251"/>
              <a:ext cx="1245476" cy="782133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6128356" y="2510663"/>
            <a:ext cx="2615595" cy="2937649"/>
            <a:chOff x="-115610" y="4251580"/>
            <a:chExt cx="3946635" cy="1692023"/>
          </a:xfrm>
        </p:grpSpPr>
        <p:pic>
          <p:nvPicPr>
            <p:cNvPr id="14" name="Picture 2" descr="E:\Two Friends\Untitled 2.jpg"/>
            <p:cNvPicPr>
              <a:picLocks noChangeAspect="1" noChangeArrowheads="1"/>
            </p:cNvPicPr>
            <p:nvPr/>
          </p:nvPicPr>
          <p:blipFill>
            <a:blip r:embed="rId7" cstate="print"/>
            <a:srcRect l="8844" t="9330" r="8130" b="10431"/>
            <a:stretch>
              <a:fillRect/>
            </a:stretch>
          </p:blipFill>
          <p:spPr bwMode="auto">
            <a:xfrm>
              <a:off x="94597" y="4374550"/>
              <a:ext cx="3736428" cy="1569053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-115610" y="4251580"/>
              <a:ext cx="1957332" cy="57334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h)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9850" y="1558301"/>
            <a:ext cx="751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rearrange these pictures.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495852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031" y="-247650"/>
            <a:ext cx="496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058" y="2922554"/>
            <a:ext cx="722219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f) </a:t>
            </a:r>
            <a:r>
              <a:rPr lang="en-US" sz="2000" dirty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lived a man in a village.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058" y="3122280"/>
            <a:ext cx="70844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g)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had a great attraction to English.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58" y="3473634"/>
            <a:ext cx="722219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h)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went to a teacher.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058" y="1289817"/>
            <a:ext cx="7084493" cy="58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teacher began to teach him.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57" y="3826382"/>
            <a:ext cx="722219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man was dull headed.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058" y="902324"/>
            <a:ext cx="89844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could not understand the rules of grammar </a:t>
            </a:r>
            <a:r>
              <a:rPr lang="en-US" sz="2000" b="1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58" y="2055494"/>
            <a:ext cx="730934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man grasped only three words.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58" y="4186020"/>
            <a:ext cx="730934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j)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learned ‘yes’, ‘no’ and ‘very well’.  </a:t>
            </a:r>
            <a:endParaRPr lang="en-US" sz="2000" dirty="0">
              <a:latin typeface="Rockwell Extra Bold" panose="020609030405050204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57" y="1676509"/>
            <a:ext cx="6780943" cy="58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did not know their meaning.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58" y="2396232"/>
            <a:ext cx="722219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FF0000"/>
                </a:solidFill>
                <a:latin typeface="Imprint MT Shadow" panose="0402060506030303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e)</a:t>
            </a:r>
            <a:r>
              <a:rPr lang="en-US" sz="32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Rockwell Extra Bold" panose="020609030405050204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teacher realized him.  </a:t>
            </a:r>
          </a:p>
        </p:txBody>
      </p:sp>
    </p:spTree>
    <p:extLst>
      <p:ext uri="{BB962C8B-B14F-4D97-AF65-F5344CB8AC3E}">
        <p14:creationId xmlns:p14="http://schemas.microsoft.com/office/powerpoint/2010/main" xmlns="" val="3143845224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918" y="607821"/>
            <a:ext cx="4594194" cy="4870592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206907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601312" y="812252"/>
            <a:ext cx="5852940" cy="346019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A.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Gaffar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Mozumder</a:t>
            </a:r>
            <a:endParaRPr lang="en-US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930658" y="1954924"/>
            <a:ext cx="2707736" cy="342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Senior Teacher (English)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3" name="AutoShape 9" descr="Image result for flower gi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Image result for flower gi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Roshod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05220" y="3419917"/>
            <a:ext cx="2281401" cy="423452"/>
          </a:xfrm>
          <a:prstGeom prst="rect">
            <a:avLst/>
          </a:prstGeom>
          <a:noFill/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050" y="6022428"/>
            <a:ext cx="3229550" cy="589839"/>
          </a:xfrm>
          <a:prstGeom prst="rect">
            <a:avLst/>
          </a:prstGeom>
          <a:noFill/>
        </p:spPr>
      </p:pic>
      <p:pic>
        <p:nvPicPr>
          <p:cNvPr id="1042" name="Picture 18" descr="Image result for flower gi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45564" y="4111131"/>
            <a:ext cx="2538252" cy="2261810"/>
          </a:xfrm>
          <a:prstGeom prst="rect">
            <a:avLst/>
          </a:prstGeom>
          <a:noFill/>
        </p:spPr>
      </p:pic>
      <p:pic>
        <p:nvPicPr>
          <p:cNvPr id="13" name="Picture 18" descr="Image result for flower gi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295493" y="3962027"/>
            <a:ext cx="1619466" cy="2565492"/>
          </a:xfrm>
          <a:prstGeom prst="rect">
            <a:avLst/>
          </a:prstGeom>
          <a:noFill/>
        </p:spPr>
      </p:pic>
      <p:pic>
        <p:nvPicPr>
          <p:cNvPr id="14" name="Picture 12" descr="C:\Users\Roshod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759805" y="4054581"/>
            <a:ext cx="2281401" cy="373325"/>
          </a:xfrm>
          <a:prstGeom prst="rect">
            <a:avLst/>
          </a:prstGeom>
          <a:noFill/>
        </p:spPr>
      </p:pic>
      <p:pic>
        <p:nvPicPr>
          <p:cNvPr id="15" name="Picture 1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978" y="5969877"/>
            <a:ext cx="3067953" cy="589839"/>
          </a:xfrm>
          <a:prstGeom prst="rect">
            <a:avLst/>
          </a:prstGeom>
          <a:noFill/>
        </p:spPr>
      </p:pic>
      <p:sp>
        <p:nvSpPr>
          <p:cNvPr id="1044" name="AutoShape 20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1" name="Picture 27" descr="C:\Users\Roshod\Desktop\cartoon-book-002.jpg"/>
          <p:cNvPicPr>
            <a:picLocks noChangeAspect="1" noChangeArrowheads="1"/>
          </p:cNvPicPr>
          <p:nvPr/>
        </p:nvPicPr>
        <p:blipFill>
          <a:blip r:embed="rId6"/>
          <a:srcRect l="3374" t="9880" r="4131" b="11819"/>
          <a:stretch>
            <a:fillRect/>
          </a:stretch>
        </p:blipFill>
        <p:spPr bwMode="auto">
          <a:xfrm>
            <a:off x="1608083" y="3310761"/>
            <a:ext cx="6463861" cy="256977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790497" y="3594532"/>
            <a:ext cx="230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cript MT Bold" pitchFamily="66" charset="0"/>
              </a:rPr>
              <a:t>01734101510</a:t>
            </a:r>
            <a:endParaRPr lang="en-US" sz="2400" dirty="0">
              <a:latin typeface="Script MT Bold" pitchFamily="66" charset="0"/>
            </a:endParaRPr>
          </a:p>
        </p:txBody>
      </p:sp>
      <p:pic>
        <p:nvPicPr>
          <p:cNvPr id="3" name="Picture 3" descr="C:\Users\Roshod\Desktop\Loaded\images.jpg"/>
          <p:cNvPicPr>
            <a:picLocks noChangeAspect="1" noChangeArrowheads="1"/>
          </p:cNvPicPr>
          <p:nvPr/>
        </p:nvPicPr>
        <p:blipFill>
          <a:blip r:embed="rId7"/>
          <a:srcRect r="89502"/>
          <a:stretch>
            <a:fillRect/>
          </a:stretch>
        </p:blipFill>
        <p:spPr bwMode="auto">
          <a:xfrm>
            <a:off x="2341180" y="3468401"/>
            <a:ext cx="271955" cy="761292"/>
          </a:xfrm>
          <a:prstGeom prst="rect">
            <a:avLst/>
          </a:prstGeom>
          <a:noFill/>
        </p:spPr>
      </p:pic>
      <p:pic>
        <p:nvPicPr>
          <p:cNvPr id="1030" name="Picture 6" descr="C:\Users\Roshod\Desktop\mai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74657" y="4337325"/>
            <a:ext cx="342900" cy="3905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758967" y="4298725"/>
            <a:ext cx="251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gaffarsir21@gmail.com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Roshod\Desktop\fa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5056" y="4878114"/>
            <a:ext cx="285750" cy="381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837794" y="4876794"/>
            <a:ext cx="245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Gaffar</a:t>
            </a:r>
            <a:r>
              <a:rPr lang="en-US" b="1" dirty="0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Mozumder</a:t>
            </a:r>
            <a:endParaRPr lang="en-US" b="1" dirty="0">
              <a:solidFill>
                <a:srgbClr val="00B05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0075" y="3620809"/>
            <a:ext cx="284962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Class:</a:t>
            </a:r>
            <a:r>
              <a:rPr lang="en-US" sz="2000" dirty="0" smtClean="0">
                <a:latin typeface="Berlin Sans FB Demi" pitchFamily="34" charset="0"/>
              </a:rPr>
              <a:t> Seven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Sub:</a:t>
            </a:r>
            <a:r>
              <a:rPr lang="en-US" sz="2000" dirty="0" smtClean="0">
                <a:latin typeface="Berlin Sans FB Demi" pitchFamily="34" charset="0"/>
              </a:rPr>
              <a:t> English 1st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Date:</a:t>
            </a:r>
            <a:r>
              <a:rPr lang="en-US" sz="2000" dirty="0" smtClean="0">
                <a:latin typeface="Berlin Sans FB Demi" pitchFamily="34" charset="0"/>
              </a:rPr>
              <a:t> 19. 08. 2017 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2027" y="2396358"/>
            <a:ext cx="60381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Uttarkhan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Govt. Secondary School                     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Uttara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Dhaka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C:\Users\Roshod\Desktop\mmc\self.jpg"/>
          <p:cNvPicPr>
            <a:picLocks noChangeAspect="1" noChangeArrowheads="1"/>
          </p:cNvPicPr>
          <p:nvPr/>
        </p:nvPicPr>
        <p:blipFill>
          <a:blip r:embed="rId10" cstate="print"/>
          <a:srcRect t="21637"/>
          <a:stretch>
            <a:fillRect/>
          </a:stretch>
        </p:blipFill>
        <p:spPr bwMode="auto">
          <a:xfrm>
            <a:off x="248636" y="551793"/>
            <a:ext cx="1816647" cy="19983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73" y="1726707"/>
            <a:ext cx="2116582" cy="64972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3" action="ppaction://hlinksldjump"/>
              </a:rPr>
              <a:t>Outcomes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393" y="1726707"/>
            <a:ext cx="2073772" cy="64972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4" action="ppaction://hlinksldjump"/>
              </a:rPr>
              <a:t>Home Work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3503" y="545156"/>
            <a:ext cx="2215662" cy="64972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5" action="ppaction://hlinksldjump"/>
              </a:rPr>
              <a:t>Evaluation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5752" y="3006710"/>
            <a:ext cx="1963413" cy="64972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hlinkClick r:id="rId6" action="ppaction://hlinksldjump"/>
              </a:rPr>
              <a:t>Thanks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74" y="3006710"/>
            <a:ext cx="2100816" cy="64972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7" action="ppaction://hlinksldjump"/>
              </a:rPr>
              <a:t>Presentation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426" y="1600080"/>
            <a:ext cx="2406007" cy="3208009"/>
          </a:xfrm>
          <a:prstGeom prst="rect">
            <a:avLst/>
          </a:prstGeom>
        </p:spPr>
      </p:pic>
      <p:sp>
        <p:nvSpPr>
          <p:cNvPr id="9" name="TextBox 8">
            <a:hlinkClick r:id="rId10" action="ppaction://hlinksldjump"/>
          </p:cNvPr>
          <p:cNvSpPr txBox="1"/>
          <p:nvPr/>
        </p:nvSpPr>
        <p:spPr>
          <a:xfrm>
            <a:off x="406572" y="545156"/>
            <a:ext cx="2068613" cy="64972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10" action="ppaction://hlinksldjump"/>
              </a:rPr>
              <a:t>Declaration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016057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pic>
        <p:nvPicPr>
          <p:cNvPr id="1026" name="Picture 2" descr="C:\Users\Roshod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03509">
            <a:off x="2853929" y="2524125"/>
            <a:ext cx="2314575" cy="1485900"/>
          </a:xfrm>
          <a:prstGeom prst="rect">
            <a:avLst/>
          </a:prstGeom>
          <a:noFill/>
        </p:spPr>
      </p:pic>
      <p:pic>
        <p:nvPicPr>
          <p:cNvPr id="5" name="Picture 2" descr="C:\Users\Roshod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7463" y="161925"/>
            <a:ext cx="1735931" cy="1981200"/>
          </a:xfrm>
          <a:prstGeom prst="rect">
            <a:avLst/>
          </a:prstGeom>
          <a:noFill/>
        </p:spPr>
      </p:pic>
      <p:pic>
        <p:nvPicPr>
          <p:cNvPr id="6" name="Picture 2" descr="C:\Users\Roshod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6" y="3758096"/>
            <a:ext cx="1735931" cy="1981200"/>
          </a:xfrm>
          <a:prstGeom prst="rect">
            <a:avLst/>
          </a:prstGeom>
          <a:noFill/>
        </p:spPr>
      </p:pic>
      <p:pic>
        <p:nvPicPr>
          <p:cNvPr id="7" name="Picture 2" descr="C:\Users\Roshod\Pictures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055836">
            <a:off x="4068366" y="3707841"/>
            <a:ext cx="2314575" cy="1485900"/>
          </a:xfrm>
          <a:prstGeom prst="rect">
            <a:avLst/>
          </a:prstGeom>
          <a:noFill/>
        </p:spPr>
      </p:pic>
      <p:pic>
        <p:nvPicPr>
          <p:cNvPr id="1030" name="Picture 6" descr="C:\Users\Roshod\Pictures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68256">
            <a:off x="-35719" y="3315891"/>
            <a:ext cx="2543175" cy="1350169"/>
          </a:xfrm>
          <a:prstGeom prst="rect">
            <a:avLst/>
          </a:prstGeom>
          <a:noFill/>
        </p:spPr>
      </p:pic>
      <p:pic>
        <p:nvPicPr>
          <p:cNvPr id="1031" name="Picture 7" descr="C:\Users\Roshod\Pictures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5527">
            <a:off x="1039417" y="543203"/>
            <a:ext cx="1907381" cy="1800225"/>
          </a:xfrm>
          <a:prstGeom prst="rect">
            <a:avLst/>
          </a:prstGeom>
          <a:noFill/>
        </p:spPr>
      </p:pic>
      <p:pic>
        <p:nvPicPr>
          <p:cNvPr id="1032" name="Picture 8" descr="C:\Users\Roshod\Pictures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55084">
            <a:off x="5461397" y="2500313"/>
            <a:ext cx="1907381" cy="1800225"/>
          </a:xfrm>
          <a:prstGeom prst="rect">
            <a:avLst/>
          </a:prstGeom>
          <a:noFill/>
        </p:spPr>
      </p:pic>
      <p:pic>
        <p:nvPicPr>
          <p:cNvPr id="1033" name="Picture 9" descr="C:\Users\Roshod\Pictures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916453">
            <a:off x="6507956" y="1534715"/>
            <a:ext cx="2543175" cy="1350169"/>
          </a:xfrm>
          <a:prstGeom prst="rect">
            <a:avLst/>
          </a:prstGeom>
          <a:noFill/>
        </p:spPr>
      </p:pic>
      <p:pic>
        <p:nvPicPr>
          <p:cNvPr id="1034" name="Picture 10" descr="C:\Users\Roshod\Picture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574291">
            <a:off x="4224933" y="491133"/>
            <a:ext cx="1719263" cy="1289447"/>
          </a:xfrm>
          <a:prstGeom prst="rect">
            <a:avLst/>
          </a:prstGeom>
          <a:noFill/>
        </p:spPr>
      </p:pic>
      <p:pic>
        <p:nvPicPr>
          <p:cNvPr id="19" name="Picture 10" descr="C:\Users\Roshod\Picture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5353" y="4057650"/>
            <a:ext cx="1289447" cy="1719263"/>
          </a:xfrm>
          <a:prstGeom prst="rect">
            <a:avLst/>
          </a:prstGeom>
          <a:noFill/>
        </p:spPr>
      </p:pic>
      <p:pic>
        <p:nvPicPr>
          <p:cNvPr id="20" name="Picture 10" descr="C:\Users\Roshod\Picture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217387">
            <a:off x="2168128" y="2381250"/>
            <a:ext cx="1289447" cy="1719263"/>
          </a:xfrm>
          <a:prstGeom prst="rect">
            <a:avLst/>
          </a:prstGeom>
          <a:noFill/>
        </p:spPr>
      </p:pic>
      <p:pic>
        <p:nvPicPr>
          <p:cNvPr id="21" name="Picture 10" descr="C:\Users\Roshod\Picture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1510" y="4095750"/>
            <a:ext cx="1289447" cy="1719263"/>
          </a:xfrm>
          <a:prstGeom prst="rect">
            <a:avLst/>
          </a:prstGeom>
          <a:noFill/>
        </p:spPr>
      </p:pic>
      <p:sp>
        <p:nvSpPr>
          <p:cNvPr id="22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197219" y="2514601"/>
            <a:ext cx="8693728" cy="1371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CurveUp">
              <a:avLst>
                <a:gd name="adj" fmla="val 23126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Disorder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06907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03634" y="2498009"/>
            <a:ext cx="8058150" cy="1866900"/>
            <a:chOff x="671512" y="2052637"/>
            <a:chExt cx="10744200" cy="1866900"/>
          </a:xfrm>
        </p:grpSpPr>
        <p:pic>
          <p:nvPicPr>
            <p:cNvPr id="1030" name="Picture 6" descr="C:\Users\Roshod\Pictures\download (3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512" y="2100262"/>
              <a:ext cx="2543175" cy="1800225"/>
            </a:xfrm>
            <a:prstGeom prst="rect">
              <a:avLst/>
            </a:prstGeom>
            <a:noFill/>
          </p:spPr>
        </p:pic>
        <p:pic>
          <p:nvPicPr>
            <p:cNvPr id="1031" name="Picture 7" descr="C:\Users\Roshod\Pictures\download (3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4237" y="2119312"/>
              <a:ext cx="2543175" cy="1800225"/>
            </a:xfrm>
            <a:prstGeom prst="rect">
              <a:avLst/>
            </a:prstGeom>
            <a:noFill/>
          </p:spPr>
        </p:pic>
        <p:pic>
          <p:nvPicPr>
            <p:cNvPr id="1032" name="Picture 8" descr="C:\Users\Roshod\Pictures\download (3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96012" y="2052637"/>
              <a:ext cx="2543175" cy="1800225"/>
            </a:xfrm>
            <a:prstGeom prst="rect">
              <a:avLst/>
            </a:prstGeom>
            <a:noFill/>
          </p:spPr>
        </p:pic>
        <p:pic>
          <p:nvPicPr>
            <p:cNvPr id="1033" name="Picture 9" descr="C:\Users\Roshod\Pictures\download (3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72537" y="2052637"/>
              <a:ext cx="2543175" cy="1800225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1042988" y="647701"/>
            <a:ext cx="6593681" cy="2028825"/>
            <a:chOff x="1390650" y="142875"/>
            <a:chExt cx="8791575" cy="2028825"/>
          </a:xfrm>
        </p:grpSpPr>
        <p:pic>
          <p:nvPicPr>
            <p:cNvPr id="1026" name="Picture 2" descr="C:\Users\Roshod\Pictures\download (2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0650" y="190500"/>
              <a:ext cx="2314575" cy="1981200"/>
            </a:xfrm>
            <a:prstGeom prst="rect">
              <a:avLst/>
            </a:prstGeom>
            <a:noFill/>
          </p:spPr>
        </p:pic>
        <p:pic>
          <p:nvPicPr>
            <p:cNvPr id="5" name="Picture 2" descr="C:\Users\Roshod\Pictures\download (2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9950" y="161925"/>
              <a:ext cx="2314575" cy="1981200"/>
            </a:xfrm>
            <a:prstGeom prst="rect">
              <a:avLst/>
            </a:prstGeom>
            <a:noFill/>
          </p:spPr>
        </p:pic>
        <p:pic>
          <p:nvPicPr>
            <p:cNvPr id="6" name="Picture 2" descr="C:\Users\Roshod\Pictures\download (2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95950" y="142875"/>
              <a:ext cx="2314575" cy="1981200"/>
            </a:xfrm>
            <a:prstGeom prst="rect">
              <a:avLst/>
            </a:prstGeom>
            <a:noFill/>
          </p:spPr>
        </p:pic>
        <p:pic>
          <p:nvPicPr>
            <p:cNvPr id="7" name="Picture 2" descr="C:\Users\Roshod\Pictures\download (2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67650" y="142875"/>
              <a:ext cx="2314575" cy="198120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760810" y="3987349"/>
            <a:ext cx="6890147" cy="1804988"/>
            <a:chOff x="1014412" y="4162424"/>
            <a:chExt cx="9186863" cy="1804988"/>
          </a:xfrm>
        </p:grpSpPr>
        <p:pic>
          <p:nvPicPr>
            <p:cNvPr id="1034" name="Picture 10" descr="C:\Users\Roshod\Pictures\images (3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14412" y="4162424"/>
              <a:ext cx="1719263" cy="1719263"/>
            </a:xfrm>
            <a:prstGeom prst="rect">
              <a:avLst/>
            </a:prstGeom>
            <a:noFill/>
          </p:spPr>
        </p:pic>
        <p:pic>
          <p:nvPicPr>
            <p:cNvPr id="19" name="Picture 10" descr="C:\Users\Roshod\Pictures\images (3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33787" y="4190999"/>
              <a:ext cx="1719263" cy="1719263"/>
            </a:xfrm>
            <a:prstGeom prst="rect">
              <a:avLst/>
            </a:prstGeom>
            <a:noFill/>
          </p:spPr>
        </p:pic>
        <p:pic>
          <p:nvPicPr>
            <p:cNvPr id="20" name="Picture 10" descr="C:\Users\Roshod\Pictures\images (3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43612" y="4181474"/>
              <a:ext cx="1719263" cy="1719263"/>
            </a:xfrm>
            <a:prstGeom prst="rect">
              <a:avLst/>
            </a:prstGeom>
            <a:noFill/>
          </p:spPr>
        </p:pic>
        <p:pic>
          <p:nvPicPr>
            <p:cNvPr id="21" name="Picture 10" descr="C:\Users\Roshod\Pictures\images (3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82012" y="4248149"/>
              <a:ext cx="1719263" cy="1719263"/>
            </a:xfrm>
            <a:prstGeom prst="rect">
              <a:avLst/>
            </a:prstGeom>
            <a:noFill/>
          </p:spPr>
        </p:pic>
      </p:grpSp>
      <p:sp>
        <p:nvSpPr>
          <p:cNvPr id="18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2484942" y="1"/>
            <a:ext cx="4265902" cy="867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CurveUp">
              <a:avLst>
                <a:gd name="adj" fmla="val 23126"/>
              </a:avLst>
            </a:prstTxWarp>
          </a:bodyPr>
          <a:lstStyle/>
          <a:p>
            <a:pPr algn="ctr" rtl="0">
              <a:buNone/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In order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06907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263236" y="2770909"/>
            <a:ext cx="8693728" cy="240145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126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Rearranging Sentences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276061" y="573352"/>
            <a:ext cx="4320493" cy="600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Today’s Lesson 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020356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454728" y="628074"/>
            <a:ext cx="6373091" cy="427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774" y="1578162"/>
            <a:ext cx="7625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By enjoying </a:t>
            </a:r>
            <a:r>
              <a:rPr lang="en-US" sz="4000" b="1" dirty="0">
                <a:solidFill>
                  <a:srgbClr val="7030A0"/>
                </a:solidFill>
              </a:rPr>
              <a:t>the lesson 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smtClean="0">
                <a:solidFill>
                  <a:srgbClr val="7030A0"/>
                </a:solidFill>
              </a:rPr>
              <a:t>the </a:t>
            </a:r>
            <a:r>
              <a:rPr lang="en-US" sz="4000" b="1" dirty="0">
                <a:solidFill>
                  <a:srgbClr val="7030A0"/>
                </a:solidFill>
              </a:rPr>
              <a:t>students will be able to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256" y="3316249"/>
            <a:ext cx="754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gency FB" panose="020B0503020202020204" pitchFamily="34" charset="0"/>
              </a:rPr>
              <a:t>* </a:t>
            </a:r>
            <a:r>
              <a:rPr lang="en-US" sz="40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Arrange some jumbled sentences.</a:t>
            </a:r>
            <a:endParaRPr lang="en-US" sz="4000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255" y="4024135"/>
            <a:ext cx="8272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gency FB" panose="020B0503020202020204" pitchFamily="34" charset="0"/>
              </a:rPr>
              <a:t>* Write </a:t>
            </a:r>
            <a:r>
              <a:rPr lang="en-US" sz="40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a story/incident in correct sequence.</a:t>
            </a:r>
            <a:endParaRPr lang="en-US" sz="4000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810743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21456" y="0"/>
            <a:ext cx="2141553" cy="2051582"/>
            <a:chOff x="8644338" y="-2788565"/>
            <a:chExt cx="3200400" cy="1545021"/>
          </a:xfrm>
        </p:grpSpPr>
        <p:pic>
          <p:nvPicPr>
            <p:cNvPr id="1034" name="Picture 10" descr="E:\Two Friends\Untitled 3.jpg"/>
            <p:cNvPicPr>
              <a:picLocks noChangeAspect="1" noChangeArrowheads="1"/>
            </p:cNvPicPr>
            <p:nvPr/>
          </p:nvPicPr>
          <p:blipFill>
            <a:blip r:embed="rId3" cstate="print"/>
            <a:srcRect l="10036" r="12545" b="9336"/>
            <a:stretch>
              <a:fillRect/>
            </a:stretch>
          </p:blipFill>
          <p:spPr bwMode="auto">
            <a:xfrm>
              <a:off x="8644338" y="-2788565"/>
              <a:ext cx="3200400" cy="154502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8690580" y="-2788565"/>
              <a:ext cx="1245475" cy="684454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555121" y="-383640"/>
            <a:ext cx="2534311" cy="1928662"/>
            <a:chOff x="4740161" y="-383640"/>
            <a:chExt cx="3379081" cy="1928662"/>
          </a:xfrm>
        </p:grpSpPr>
        <p:pic>
          <p:nvPicPr>
            <p:cNvPr id="1036" name="Picture 12" descr="E:\Two Friends\Untitled 5.jpg"/>
            <p:cNvPicPr>
              <a:picLocks noChangeAspect="1" noChangeArrowheads="1"/>
            </p:cNvPicPr>
            <p:nvPr/>
          </p:nvPicPr>
          <p:blipFill>
            <a:blip r:embed="rId6" cstate="print"/>
            <a:srcRect l="8166" t="17732" r="8576" b="13934"/>
            <a:stretch>
              <a:fillRect/>
            </a:stretch>
          </p:blipFill>
          <p:spPr bwMode="auto">
            <a:xfrm>
              <a:off x="4966138" y="0"/>
              <a:ext cx="3153104" cy="1545022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740161" y="-383640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66793" y="-399749"/>
            <a:ext cx="2963930" cy="1850177"/>
            <a:chOff x="8355724" y="-399749"/>
            <a:chExt cx="3951906" cy="1850177"/>
          </a:xfrm>
        </p:grpSpPr>
        <p:pic>
          <p:nvPicPr>
            <p:cNvPr id="1041" name="Picture 17" descr="E:\Two Friends\Untitled 10.jpg"/>
            <p:cNvPicPr>
              <a:picLocks noChangeAspect="1" noChangeArrowheads="1"/>
            </p:cNvPicPr>
            <p:nvPr/>
          </p:nvPicPr>
          <p:blipFill>
            <a:blip r:embed="rId7" cstate="print"/>
            <a:srcRect l="2090" t="3770" r="4258" b="6196"/>
            <a:stretch>
              <a:fillRect/>
            </a:stretch>
          </p:blipFill>
          <p:spPr bwMode="auto">
            <a:xfrm>
              <a:off x="8355724" y="0"/>
              <a:ext cx="3641821" cy="1450428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1062154" y="-399749"/>
              <a:ext cx="1245476" cy="1168539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181303" y="1429054"/>
            <a:ext cx="2215055" cy="2937995"/>
            <a:chOff x="-241737" y="1429053"/>
            <a:chExt cx="2953406" cy="2937995"/>
          </a:xfrm>
        </p:grpSpPr>
        <p:pic>
          <p:nvPicPr>
            <p:cNvPr id="1035" name="Picture 11" descr="E:\Two Friends\Untitled 4.jpg"/>
            <p:cNvPicPr>
              <a:picLocks noChangeAspect="1" noChangeArrowheads="1"/>
            </p:cNvPicPr>
            <p:nvPr/>
          </p:nvPicPr>
          <p:blipFill>
            <a:blip r:embed="rId8"/>
            <a:srcRect l="11366" t="3679" r="11481" b="6054"/>
            <a:stretch>
              <a:fillRect/>
            </a:stretch>
          </p:blipFill>
          <p:spPr bwMode="auto">
            <a:xfrm>
              <a:off x="0" y="1781503"/>
              <a:ext cx="2711669" cy="2585545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-241737" y="1429053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75644" y="1334461"/>
            <a:ext cx="2151992" cy="2985290"/>
            <a:chOff x="2900858" y="1334461"/>
            <a:chExt cx="2869323" cy="2985290"/>
          </a:xfrm>
        </p:grpSpPr>
        <p:pic>
          <p:nvPicPr>
            <p:cNvPr id="1042" name="Picture 18" descr="E:\Two Friends\Untitled 1.jpg"/>
            <p:cNvPicPr>
              <a:picLocks noChangeAspect="1" noChangeArrowheads="1"/>
            </p:cNvPicPr>
            <p:nvPr/>
          </p:nvPicPr>
          <p:blipFill>
            <a:blip r:embed="rId9"/>
            <a:srcRect l="11520" t="11046" r="7997" b="8318"/>
            <a:stretch>
              <a:fillRect/>
            </a:stretch>
          </p:blipFill>
          <p:spPr bwMode="auto">
            <a:xfrm>
              <a:off x="2900858" y="1749972"/>
              <a:ext cx="2869323" cy="2569779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746939" y="1334461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e)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35518" y="1429057"/>
            <a:ext cx="2215055" cy="2843399"/>
            <a:chOff x="5780690" y="1429056"/>
            <a:chExt cx="2953407" cy="2843399"/>
          </a:xfrm>
        </p:grpSpPr>
        <p:pic>
          <p:nvPicPr>
            <p:cNvPr id="1037" name="Picture 13" descr="E:\Two Friends\Untitled 6.jpg"/>
            <p:cNvPicPr>
              <a:picLocks noChangeAspect="1" noChangeArrowheads="1"/>
            </p:cNvPicPr>
            <p:nvPr/>
          </p:nvPicPr>
          <p:blipFill>
            <a:blip r:embed="rId10"/>
            <a:srcRect l="11683" t="8318" r="12713" b="7711"/>
            <a:stretch>
              <a:fillRect/>
            </a:stretch>
          </p:blipFill>
          <p:spPr bwMode="auto">
            <a:xfrm>
              <a:off x="5975131" y="1734206"/>
              <a:ext cx="2758966" cy="2538249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780690" y="1429056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f)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04286" y="1287160"/>
            <a:ext cx="2479159" cy="2906469"/>
            <a:chOff x="8939048" y="1287159"/>
            <a:chExt cx="3305545" cy="2906469"/>
          </a:xfrm>
        </p:grpSpPr>
        <p:pic>
          <p:nvPicPr>
            <p:cNvPr id="1038" name="Picture 14" descr="E:\Two Friends\Untitled 7.jpg"/>
            <p:cNvPicPr>
              <a:picLocks noChangeAspect="1" noChangeArrowheads="1"/>
            </p:cNvPicPr>
            <p:nvPr/>
          </p:nvPicPr>
          <p:blipFill>
            <a:blip r:embed="rId11"/>
            <a:srcRect l="7130" t="8621" r="7835" b="17412"/>
            <a:stretch>
              <a:fillRect/>
            </a:stretch>
          </p:blipFill>
          <p:spPr bwMode="auto">
            <a:xfrm>
              <a:off x="8939048" y="1714854"/>
              <a:ext cx="2916621" cy="2478774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0999117" y="1287159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86707" y="4188019"/>
            <a:ext cx="2959976" cy="1755584"/>
            <a:chOff x="-115610" y="4188019"/>
            <a:chExt cx="3946635" cy="1755584"/>
          </a:xfrm>
        </p:grpSpPr>
        <p:pic>
          <p:nvPicPr>
            <p:cNvPr id="1026" name="Picture 2" descr="E:\Two Friends\Untitled 2.jpg"/>
            <p:cNvPicPr>
              <a:picLocks noChangeAspect="1" noChangeArrowheads="1"/>
            </p:cNvPicPr>
            <p:nvPr/>
          </p:nvPicPr>
          <p:blipFill>
            <a:blip r:embed="rId12" cstate="print"/>
            <a:srcRect l="8844" t="9330" r="8130" b="10431"/>
            <a:stretch>
              <a:fillRect/>
            </a:stretch>
          </p:blipFill>
          <p:spPr bwMode="auto">
            <a:xfrm>
              <a:off x="94597" y="4572003"/>
              <a:ext cx="3736428" cy="13716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-115610" y="4188019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h)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28455" y="4172251"/>
            <a:ext cx="2995439" cy="1755584"/>
            <a:chOff x="3904606" y="4172251"/>
            <a:chExt cx="3993919" cy="1755584"/>
          </a:xfrm>
        </p:grpSpPr>
        <p:pic>
          <p:nvPicPr>
            <p:cNvPr id="1040" name="Picture 16" descr="E:\Two Friends\Untitled 9.jpg"/>
            <p:cNvPicPr>
              <a:picLocks noChangeAspect="1" noChangeArrowheads="1"/>
            </p:cNvPicPr>
            <p:nvPr/>
          </p:nvPicPr>
          <p:blipFill>
            <a:blip r:embed="rId13" cstate="print"/>
            <a:srcRect l="1602" t="6499" r="3120" b="13774"/>
            <a:stretch>
              <a:fillRect/>
            </a:stretch>
          </p:blipFill>
          <p:spPr bwMode="auto">
            <a:xfrm>
              <a:off x="4067502" y="4556234"/>
              <a:ext cx="3831023" cy="137160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3904606" y="4172251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30310" y="4124954"/>
            <a:ext cx="3271358" cy="1802881"/>
            <a:chOff x="8040413" y="4124953"/>
            <a:chExt cx="4361811" cy="1802881"/>
          </a:xfrm>
        </p:grpSpPr>
        <p:pic>
          <p:nvPicPr>
            <p:cNvPr id="1039" name="Picture 15" descr="E:\Two Friends\Untitled 8.jpg"/>
            <p:cNvPicPr>
              <a:picLocks noChangeAspect="1" noChangeArrowheads="1"/>
            </p:cNvPicPr>
            <p:nvPr/>
          </p:nvPicPr>
          <p:blipFill>
            <a:blip r:embed="rId14" cstate="print"/>
            <a:srcRect l="6155" t="10440" r="5559" b="12562"/>
            <a:stretch>
              <a:fillRect/>
            </a:stretch>
          </p:blipFill>
          <p:spPr bwMode="auto">
            <a:xfrm>
              <a:off x="8040413" y="4524703"/>
              <a:ext cx="3846787" cy="140313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1156748" y="4124953"/>
              <a:ext cx="1245476" cy="995422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j)</a:t>
              </a:r>
              <a:endPara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13489" y="898639"/>
            <a:ext cx="2033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Berlin Sans FB Demi" pitchFamily="34" charset="0"/>
              </a:rPr>
              <a:t>The next day, </a:t>
            </a:r>
            <a:r>
              <a:rPr lang="en-US" sz="1400" dirty="0" err="1" smtClean="0">
                <a:solidFill>
                  <a:srgbClr val="FF0000"/>
                </a:solidFill>
                <a:latin typeface="Berlin Sans FB Demi" pitchFamily="34" charset="0"/>
              </a:rPr>
              <a:t>Thanu</a:t>
            </a:r>
            <a:r>
              <a:rPr lang="en-US" sz="1400" dirty="0" smtClean="0">
                <a:solidFill>
                  <a:srgbClr val="FF0000"/>
                </a:solidFill>
                <a:latin typeface="Berlin Sans FB Demi" pitchFamily="34" charset="0"/>
              </a:rPr>
              <a:t> and </a:t>
            </a:r>
            <a:r>
              <a:rPr lang="en-US" sz="1400" dirty="0" err="1" smtClean="0">
                <a:solidFill>
                  <a:srgbClr val="FF0000"/>
                </a:solidFill>
                <a:latin typeface="Berlin Sans FB Demi" pitchFamily="34" charset="0"/>
              </a:rPr>
              <a:t>Shaam</a:t>
            </a:r>
            <a:r>
              <a:rPr lang="en-US" sz="1400" dirty="0" smtClean="0">
                <a:solidFill>
                  <a:srgbClr val="FF0000"/>
                </a:solidFill>
                <a:latin typeface="Berlin Sans FB Demi" pitchFamily="34" charset="0"/>
              </a:rPr>
              <a:t> left in the early hours of the day</a:t>
            </a:r>
          </a:p>
        </p:txBody>
      </p:sp>
    </p:spTree>
    <p:extLst>
      <p:ext uri="{BB962C8B-B14F-4D97-AF65-F5344CB8AC3E}">
        <p14:creationId xmlns:p14="http://schemas.microsoft.com/office/powerpoint/2010/main" xmlns="" val="206295377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332322" y="-157659"/>
            <a:ext cx="2400297" cy="1718446"/>
            <a:chOff x="1481959" y="-157659"/>
            <a:chExt cx="3200400" cy="1718446"/>
          </a:xfrm>
        </p:grpSpPr>
        <p:pic>
          <p:nvPicPr>
            <p:cNvPr id="1034" name="Picture 10" descr="E:\Two Friends\Untitled 3.jpg"/>
            <p:cNvPicPr>
              <a:picLocks noChangeAspect="1" noChangeArrowheads="1"/>
            </p:cNvPicPr>
            <p:nvPr/>
          </p:nvPicPr>
          <p:blipFill>
            <a:blip r:embed="rId3" cstate="print"/>
            <a:srcRect l="10036" r="12545" b="9336"/>
            <a:stretch>
              <a:fillRect/>
            </a:stretch>
          </p:blipFill>
          <p:spPr bwMode="auto">
            <a:xfrm>
              <a:off x="1481959" y="15766"/>
              <a:ext cx="3200400" cy="154502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927181" y="-157659"/>
              <a:ext cx="1245478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18" y="137040"/>
            <a:ext cx="728663" cy="971550"/>
          </a:xfrm>
          <a:prstGeom prst="rect">
            <a:avLst/>
          </a:prstGeom>
        </p:spPr>
      </p:pic>
      <p:grpSp>
        <p:nvGrpSpPr>
          <p:cNvPr id="3" name="Group 25"/>
          <p:cNvGrpSpPr/>
          <p:nvPr/>
        </p:nvGrpSpPr>
        <p:grpSpPr>
          <a:xfrm>
            <a:off x="1897771" y="1771647"/>
            <a:ext cx="2448586" cy="2533653"/>
            <a:chOff x="4740161" y="-210244"/>
            <a:chExt cx="3264781" cy="1755266"/>
          </a:xfrm>
        </p:grpSpPr>
        <p:pic>
          <p:nvPicPr>
            <p:cNvPr id="1036" name="Picture 12" descr="E:\Two Friends\Untitled 5.jpg"/>
            <p:cNvPicPr>
              <a:picLocks noChangeAspect="1" noChangeArrowheads="1"/>
            </p:cNvPicPr>
            <p:nvPr/>
          </p:nvPicPr>
          <p:blipFill>
            <a:blip r:embed="rId6" cstate="print"/>
            <a:srcRect l="8166" t="17732" r="8576" b="13934"/>
            <a:stretch>
              <a:fillRect/>
            </a:stretch>
          </p:blipFill>
          <p:spPr bwMode="auto">
            <a:xfrm>
              <a:off x="5067300" y="-210244"/>
              <a:ext cx="2937642" cy="1755266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740161" y="719522"/>
              <a:ext cx="1245476" cy="569677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180070" y="4533901"/>
            <a:ext cx="2963930" cy="1470531"/>
            <a:chOff x="8355724" y="0"/>
            <a:chExt cx="3951906" cy="1470531"/>
          </a:xfrm>
        </p:grpSpPr>
        <p:pic>
          <p:nvPicPr>
            <p:cNvPr id="1041" name="Picture 17" descr="E:\Two Friends\Untitled 10.jpg"/>
            <p:cNvPicPr>
              <a:picLocks noChangeAspect="1" noChangeArrowheads="1"/>
            </p:cNvPicPr>
            <p:nvPr/>
          </p:nvPicPr>
          <p:blipFill>
            <a:blip r:embed="rId7" cstate="print"/>
            <a:srcRect l="2090" t="3770" r="4258" b="6196"/>
            <a:stretch>
              <a:fillRect/>
            </a:stretch>
          </p:blipFill>
          <p:spPr bwMode="auto">
            <a:xfrm>
              <a:off x="8355724" y="0"/>
              <a:ext cx="3641821" cy="1450428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1062154" y="388551"/>
              <a:ext cx="1245476" cy="108198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2" y="1781504"/>
            <a:ext cx="2033750" cy="2585545"/>
            <a:chOff x="0" y="1781503"/>
            <a:chExt cx="2711669" cy="2585545"/>
          </a:xfrm>
        </p:grpSpPr>
        <p:pic>
          <p:nvPicPr>
            <p:cNvPr id="1035" name="Picture 11" descr="E:\Two Friends\Untitled 4.jpg"/>
            <p:cNvPicPr>
              <a:picLocks noChangeAspect="1" noChangeArrowheads="1"/>
            </p:cNvPicPr>
            <p:nvPr/>
          </p:nvPicPr>
          <p:blipFill>
            <a:blip r:embed="rId8"/>
            <a:srcRect l="11366" t="3679" r="11481" b="6054"/>
            <a:stretch>
              <a:fillRect/>
            </a:stretch>
          </p:blipFill>
          <p:spPr bwMode="auto">
            <a:xfrm>
              <a:off x="0" y="1781503"/>
              <a:ext cx="2711669" cy="2585545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62772" y="3116015"/>
              <a:ext cx="1245477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1304107" y="-246689"/>
            <a:ext cx="2151992" cy="1904039"/>
            <a:chOff x="2900858" y="1334461"/>
            <a:chExt cx="2869323" cy="2985290"/>
          </a:xfrm>
        </p:grpSpPr>
        <p:pic>
          <p:nvPicPr>
            <p:cNvPr id="1042" name="Picture 18" descr="E:\Two Friends\Untitled 1.jpg"/>
            <p:cNvPicPr>
              <a:picLocks noChangeAspect="1" noChangeArrowheads="1"/>
            </p:cNvPicPr>
            <p:nvPr/>
          </p:nvPicPr>
          <p:blipFill>
            <a:blip r:embed="rId9" cstate="print"/>
            <a:srcRect l="11520" t="11046" r="7997" b="8318"/>
            <a:stretch>
              <a:fillRect/>
            </a:stretch>
          </p:blipFill>
          <p:spPr bwMode="auto">
            <a:xfrm>
              <a:off x="2900858" y="1749972"/>
              <a:ext cx="2869323" cy="2569779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746939" y="1334461"/>
              <a:ext cx="1245476" cy="1696406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e)</a:t>
              </a:r>
              <a:endPara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4335518" y="1734207"/>
            <a:ext cx="2215055" cy="2538249"/>
            <a:chOff x="5780690" y="1734206"/>
            <a:chExt cx="2953407" cy="2538249"/>
          </a:xfrm>
        </p:grpSpPr>
        <p:pic>
          <p:nvPicPr>
            <p:cNvPr id="1037" name="Picture 13" descr="E:\Two Friends\Untitled 6.jpg"/>
            <p:cNvPicPr>
              <a:picLocks noChangeAspect="1" noChangeArrowheads="1"/>
            </p:cNvPicPr>
            <p:nvPr/>
          </p:nvPicPr>
          <p:blipFill>
            <a:blip r:embed="rId10"/>
            <a:srcRect l="11683" t="8318" r="12713" b="7711"/>
            <a:stretch>
              <a:fillRect/>
            </a:stretch>
          </p:blipFill>
          <p:spPr bwMode="auto">
            <a:xfrm>
              <a:off x="5975131" y="1734206"/>
              <a:ext cx="2758966" cy="2538249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780690" y="2832230"/>
              <a:ext cx="124547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6704285" y="1714855"/>
            <a:ext cx="2211139" cy="2478774"/>
            <a:chOff x="8939048" y="1714854"/>
            <a:chExt cx="2948185" cy="2478774"/>
          </a:xfrm>
        </p:grpSpPr>
        <p:pic>
          <p:nvPicPr>
            <p:cNvPr id="1038" name="Picture 14" descr="E:\Two Friends\Untitled 7.jpg"/>
            <p:cNvPicPr>
              <a:picLocks noChangeAspect="1" noChangeArrowheads="1"/>
            </p:cNvPicPr>
            <p:nvPr/>
          </p:nvPicPr>
          <p:blipFill>
            <a:blip r:embed="rId11"/>
            <a:srcRect l="7130" t="8621" r="7835" b="17412"/>
            <a:stretch>
              <a:fillRect/>
            </a:stretch>
          </p:blipFill>
          <p:spPr bwMode="auto">
            <a:xfrm>
              <a:off x="8939048" y="1714854"/>
              <a:ext cx="2916621" cy="2478774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0641757" y="2469609"/>
              <a:ext cx="124547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3528031" y="-200703"/>
            <a:ext cx="2615595" cy="1629456"/>
            <a:chOff x="-115610" y="4314147"/>
            <a:chExt cx="3946635" cy="1629456"/>
          </a:xfrm>
        </p:grpSpPr>
        <p:pic>
          <p:nvPicPr>
            <p:cNvPr id="1026" name="Picture 2" descr="E:\Two Friends\Untitled 2.jpg"/>
            <p:cNvPicPr>
              <a:picLocks noChangeAspect="1" noChangeArrowheads="1"/>
            </p:cNvPicPr>
            <p:nvPr/>
          </p:nvPicPr>
          <p:blipFill>
            <a:blip r:embed="rId12" cstate="print"/>
            <a:srcRect l="8844" t="9330" r="8130" b="10431"/>
            <a:stretch>
              <a:fillRect/>
            </a:stretch>
          </p:blipFill>
          <p:spPr bwMode="auto">
            <a:xfrm>
              <a:off x="94597" y="4572003"/>
              <a:ext cx="3736428" cy="13716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-115610" y="4314147"/>
              <a:ext cx="1245475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3050629" y="4556234"/>
            <a:ext cx="3050705" cy="1371601"/>
            <a:chOff x="4067502" y="4556234"/>
            <a:chExt cx="4067603" cy="1371601"/>
          </a:xfrm>
        </p:grpSpPr>
        <p:pic>
          <p:nvPicPr>
            <p:cNvPr id="1040" name="Picture 16" descr="E:\Two Friends\Untitled 9.jpg"/>
            <p:cNvPicPr>
              <a:picLocks noChangeAspect="1" noChangeArrowheads="1"/>
            </p:cNvPicPr>
            <p:nvPr/>
          </p:nvPicPr>
          <p:blipFill>
            <a:blip r:embed="rId13" cstate="print"/>
            <a:srcRect l="1602" t="6499" r="3120" b="13774"/>
            <a:stretch>
              <a:fillRect/>
            </a:stretch>
          </p:blipFill>
          <p:spPr bwMode="auto">
            <a:xfrm>
              <a:off x="4067502" y="4556234"/>
              <a:ext cx="3831023" cy="137160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6889630" y="4818657"/>
              <a:ext cx="1245475" cy="108198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57154" y="4524704"/>
            <a:ext cx="2885090" cy="1403131"/>
            <a:chOff x="8040413" y="4524703"/>
            <a:chExt cx="3846787" cy="1403131"/>
          </a:xfrm>
        </p:grpSpPr>
        <p:pic>
          <p:nvPicPr>
            <p:cNvPr id="1039" name="Picture 15" descr="E:\Two Friends\Untitled 8.jpg"/>
            <p:cNvPicPr>
              <a:picLocks noChangeAspect="1" noChangeArrowheads="1"/>
            </p:cNvPicPr>
            <p:nvPr/>
          </p:nvPicPr>
          <p:blipFill>
            <a:blip r:embed="rId14" cstate="print"/>
            <a:srcRect l="6155" t="10440" r="5559" b="12562"/>
            <a:stretch>
              <a:fillRect/>
            </a:stretch>
          </p:blipFill>
          <p:spPr bwMode="auto">
            <a:xfrm>
              <a:off x="8040413" y="4524703"/>
              <a:ext cx="3846787" cy="140313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9243802" y="4818656"/>
              <a:ext cx="124547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j)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295377"/>
      </p:ext>
    </p:extLst>
  </p:cSld>
  <p:clrMapOvr>
    <a:masterClrMapping/>
  </p:clrMapOvr>
  <p:transition spd="slow">
    <p:cover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244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Gaffar Mozumder</dc:creator>
  <cp:lastModifiedBy>Roshod</cp:lastModifiedBy>
  <cp:revision>141</cp:revision>
  <dcterms:created xsi:type="dcterms:W3CDTF">2016-04-08T08:38:54Z</dcterms:created>
  <dcterms:modified xsi:type="dcterms:W3CDTF">2017-08-18T05:42:57Z</dcterms:modified>
</cp:coreProperties>
</file>